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1263" cy="106934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FFCC"/>
    <a:srgbClr val="FFFF99"/>
    <a:srgbClr val="FFAC00"/>
    <a:srgbClr val="EAFFC1"/>
    <a:srgbClr val="99FF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>
        <p:scale>
          <a:sx n="70" d="100"/>
          <a:sy n="70" d="100"/>
        </p:scale>
        <p:origin x="2189" y="-869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図プレースホルダー 7"/>
          <p:cNvSpPr>
            <a:spLocks noGrp="1"/>
          </p:cNvSpPr>
          <p:nvPr>
            <p:ph type="pic" sz="quarter" idx="10" hasCustomPrompt="1"/>
          </p:nvPr>
        </p:nvSpPr>
        <p:spPr>
          <a:xfrm>
            <a:off x="2351088" y="8299450"/>
            <a:ext cx="1165225" cy="1746250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295469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4AC4-B308-44C4-9A97-9BD66BE56D13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5BA5-2064-4FC2-A619-37F276F2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08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4AC4-B308-44C4-9A97-9BD66BE56D13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5BA5-2064-4FC2-A619-37F276F2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518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4AC4-B308-44C4-9A97-9BD66BE56D13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5BA5-2064-4FC2-A619-37F276F2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93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4AC4-B308-44C4-9A97-9BD66BE56D13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5BA5-2064-4FC2-A619-37F276F2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11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4AC4-B308-44C4-9A97-9BD66BE56D13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5BA5-2064-4FC2-A619-37F276F2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96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4AC4-B308-44C4-9A97-9BD66BE56D13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5BA5-2064-4FC2-A619-37F276F2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34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4AC4-B308-44C4-9A97-9BD66BE56D13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5BA5-2064-4FC2-A619-37F276F2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20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4AC4-B308-44C4-9A97-9BD66BE56D13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5BA5-2064-4FC2-A619-37F276F2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37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4AC4-B308-44C4-9A97-9BD66BE56D13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5BA5-2064-4FC2-A619-37F276F2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88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4AC4-B308-44C4-9A97-9BD66BE56D13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5BA5-2064-4FC2-A619-37F276F2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17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4AC4-B308-44C4-9A97-9BD66BE56D13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5BA5-2064-4FC2-A619-37F276F2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46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64AC4-B308-44C4-9A97-9BD66BE56D13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5BA5-2064-4FC2-A619-37F276F22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52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hyperlink" Target="https://publicdomainq.net/children-girls-friends-0021461/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publicdomainq.net/little-boy-building-blocks-0019378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06" y="235401"/>
            <a:ext cx="6747358" cy="31363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689100" y="761039"/>
            <a:ext cx="5306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spc="-150" dirty="0">
                <a:latin typeface="HGS創英角ﾎﾟｯﾌﾟ体" pitchFamily="50" charset="-128"/>
                <a:ea typeface="HGS創英角ﾎﾟｯﾌﾟ体"/>
              </a:rPr>
              <a:t>コープサークル　</a:t>
            </a:r>
            <a:r>
              <a:rPr lang="ja-JP" altLang="en-US" sz="3200" spc="-150" dirty="0">
                <a:latin typeface="HGS創英角ﾎﾟｯﾌﾟ体" pitchFamily="50" charset="-128"/>
                <a:ea typeface="HGS創英角ﾎﾟｯﾌﾟ体"/>
              </a:rPr>
              <a:t>きらりん☆キアラ</a:t>
            </a:r>
            <a:endParaRPr kumimoji="1" lang="ja-JP" altLang="en-US" sz="3200" spc="-150" dirty="0">
              <a:latin typeface="HGS創英角ﾎﾟｯﾌﾟ体" pitchFamily="50" charset="-128"/>
              <a:ea typeface="HGS創英角ﾎﾟｯﾌﾟ体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0372" y="1665742"/>
            <a:ext cx="687639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毎月第３水曜日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にいろんなイベントを企画しながら、子育てひろばを開催しています。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サークルメンバーの中には保育士や看護師もいるので、気軽に育児の悩み相談や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情報交換もできますよ♪保育士推薦のおもちゃで一緒に楽しく遊びましょう！！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04865" y="2342678"/>
            <a:ext cx="3672000" cy="472118"/>
          </a:xfrm>
          <a:prstGeom prst="rect">
            <a:avLst/>
          </a:prstGeom>
          <a:solidFill>
            <a:srgbClr val="FFFFCC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915689"/>
              </p:ext>
            </p:extLst>
          </p:nvPr>
        </p:nvGraphicFramePr>
        <p:xfrm>
          <a:off x="833270" y="2882349"/>
          <a:ext cx="5622079" cy="39707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7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4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5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日程</a:t>
                      </a:r>
                      <a:endParaRPr kumimoji="1" lang="ja-JP" altLang="en-US" sz="1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内容　　（変更になる可能性があります）</a:t>
                      </a:r>
                      <a:endParaRPr kumimoji="1" lang="ja-JP" altLang="en-US" sz="1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0000" marR="900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4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４月２１日（水）</a:t>
                      </a:r>
                      <a:endParaRPr kumimoji="1" lang="en-US" altLang="ja-JP" sz="900" dirty="0">
                        <a:latin typeface="+mn-ea"/>
                        <a:ea typeface="+mn-ea"/>
                      </a:endParaRP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絵本の読み聞かせ　～絵本の世界へ親子で</a:t>
                      </a:r>
                      <a:r>
                        <a:rPr kumimoji="1" lang="en-US" altLang="ja-JP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GO</a:t>
                      </a: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！～</a:t>
                      </a:r>
                    </a:p>
                  </a:txBody>
                  <a:tcPr marL="90000" marR="900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4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５月１９日（水）</a:t>
                      </a:r>
                      <a:endParaRPr kumimoji="1" lang="en-US" altLang="ja-JP" sz="900" dirty="0">
                        <a:latin typeface="+mn-ea"/>
                        <a:ea typeface="+mn-ea"/>
                      </a:endParaRP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絵本の読み聞かせ　～絵本の世界へ親子で</a:t>
                      </a:r>
                      <a: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GO</a:t>
                      </a: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！～</a:t>
                      </a:r>
                    </a:p>
                  </a:txBody>
                  <a:tcPr marL="90000" marR="90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4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  <a:cs typeface="メイリオ" pitchFamily="50" charset="-128"/>
                        </a:rPr>
                        <a:t>６月１６日（水）</a:t>
                      </a:r>
                      <a:endParaRPr kumimoji="1" lang="en-US" altLang="ja-JP" sz="900" dirty="0">
                        <a:latin typeface="+mn-ea"/>
                        <a:ea typeface="+mn-ea"/>
                        <a:cs typeface="メイリオ" pitchFamily="50" charset="-128"/>
                      </a:endParaRP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ヨガ　“かたまった体を呼吸と共にゆるめるヨガ”</a:t>
                      </a:r>
                    </a:p>
                  </a:txBody>
                  <a:tcPr marL="90000" marR="90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4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  <a:cs typeface="メイリオ" pitchFamily="50" charset="-128"/>
                        </a:rPr>
                        <a:t>７月２１日（水）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絵本の読み聞かせ　～絵本の世界へ親子で</a:t>
                      </a:r>
                      <a: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GO</a:t>
                      </a: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！～</a:t>
                      </a:r>
                    </a:p>
                  </a:txBody>
                  <a:tcPr marL="90000" marR="90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4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  <a:cs typeface="メイリオ" pitchFamily="50" charset="-128"/>
                        </a:rPr>
                        <a:t>８月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お休み</a:t>
                      </a:r>
                    </a:p>
                  </a:txBody>
                  <a:tcPr marL="90000" marR="90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4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  <a:cs typeface="メイリオ" pitchFamily="50" charset="-128"/>
                        </a:rPr>
                        <a:t>９月１５日（水）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ヨガ　“かたまった体を呼吸と共にゆるめるヨガ”</a:t>
                      </a:r>
                    </a:p>
                  </a:txBody>
                  <a:tcPr marL="90000" marR="900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4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  <a:cs typeface="メイリオ" pitchFamily="50" charset="-128"/>
                        </a:rPr>
                        <a:t>１０月２０日（水）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絵本の読み聞かせ　～絵本の世界へ親子で</a:t>
                      </a:r>
                      <a: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GO</a:t>
                      </a: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！～</a:t>
                      </a:r>
                    </a:p>
                  </a:txBody>
                  <a:tcPr marL="90000" marR="900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4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  <a:cs typeface="メイリオ" pitchFamily="50" charset="-128"/>
                        </a:rPr>
                        <a:t>１１月１７日（水）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絵本の読み聞かせ　～絵本の世界へ親子で</a:t>
                      </a:r>
                      <a: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GO</a:t>
                      </a: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！～</a:t>
                      </a:r>
                    </a:p>
                  </a:txBody>
                  <a:tcPr marL="90000" marR="90000" marT="0" marB="0" anchor="ctr"/>
                </a:tc>
                <a:extLst>
                  <a:ext uri="{0D108BD9-81ED-4DB2-BD59-A6C34878D82A}">
                    <a16:rowId xmlns:a16="http://schemas.microsoft.com/office/drawing/2014/main" val="3010226358"/>
                  </a:ext>
                </a:extLst>
              </a:tr>
              <a:tr h="3144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  <a:cs typeface="メイリオ" pitchFamily="50" charset="-128"/>
                        </a:rPr>
                        <a:t>１２月１５日（水）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ヨガ　“かたまった体を呼吸と共にゆるめるヨガ”</a:t>
                      </a:r>
                    </a:p>
                  </a:txBody>
                  <a:tcPr marL="90000" marR="90000" marT="0" marB="0" anchor="ctr"/>
                </a:tc>
                <a:extLst>
                  <a:ext uri="{0D108BD9-81ED-4DB2-BD59-A6C34878D82A}">
                    <a16:rowId xmlns:a16="http://schemas.microsoft.com/office/drawing/2014/main" val="2154403456"/>
                  </a:ext>
                </a:extLst>
              </a:tr>
              <a:tr h="3144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  <a:cs typeface="メイリオ" pitchFamily="50" charset="-128"/>
                        </a:rPr>
                        <a:t>１月１９日（水）</a:t>
                      </a:r>
                      <a:endParaRPr kumimoji="1" lang="en-US" altLang="ja-JP" sz="900" dirty="0">
                        <a:latin typeface="+mn-ea"/>
                        <a:ea typeface="+mn-ea"/>
                        <a:cs typeface="メイリオ" pitchFamily="50" charset="-128"/>
                      </a:endParaRP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親子遊び　手作りおもちゃで遊ぼう♪　＆　看護師さんのお話</a:t>
                      </a:r>
                    </a:p>
                  </a:txBody>
                  <a:tcPr marL="90000" marR="90000" marT="0" marB="0" anchor="ctr"/>
                </a:tc>
                <a:extLst>
                  <a:ext uri="{0D108BD9-81ED-4DB2-BD59-A6C34878D82A}">
                    <a16:rowId xmlns:a16="http://schemas.microsoft.com/office/drawing/2014/main" val="2616358019"/>
                  </a:ext>
                </a:extLst>
              </a:tr>
              <a:tr h="3144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  <a:cs typeface="メイリオ" pitchFamily="50" charset="-128"/>
                        </a:rPr>
                        <a:t>２月１６日（水）</a:t>
                      </a:r>
                      <a:endParaRPr kumimoji="1" lang="en-US" altLang="ja-JP" sz="900" dirty="0">
                        <a:latin typeface="+mn-ea"/>
                        <a:ea typeface="+mn-ea"/>
                        <a:cs typeface="メイリオ" pitchFamily="50" charset="-128"/>
                      </a:endParaRP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絵本の読み聞かせ　～絵本の世界へ親子で</a:t>
                      </a:r>
                      <a: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GO</a:t>
                      </a: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！～</a:t>
                      </a:r>
                    </a:p>
                  </a:txBody>
                  <a:tcPr marL="90000" marR="90000" marT="0" marB="0" anchor="ctr"/>
                </a:tc>
                <a:extLst>
                  <a:ext uri="{0D108BD9-81ED-4DB2-BD59-A6C34878D82A}">
                    <a16:rowId xmlns:a16="http://schemas.microsoft.com/office/drawing/2014/main" val="441013823"/>
                  </a:ext>
                </a:extLst>
              </a:tr>
              <a:tr h="3144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  <a:cs typeface="メイリオ" pitchFamily="50" charset="-128"/>
                        </a:rPr>
                        <a:t>３月１６日（水）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ヨガ　“かたまった体を呼吸と共にゆるめるヨガ”</a:t>
                      </a:r>
                    </a:p>
                  </a:txBody>
                  <a:tcPr marL="90000" marR="90000" marT="0" marB="0" anchor="ctr"/>
                </a:tc>
                <a:extLst>
                  <a:ext uri="{0D108BD9-81ED-4DB2-BD59-A6C34878D82A}">
                    <a16:rowId xmlns:a16="http://schemas.microsoft.com/office/drawing/2014/main" val="1269842813"/>
                  </a:ext>
                </a:extLst>
              </a:tr>
            </a:tbl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833270" y="7010438"/>
            <a:ext cx="3460802" cy="1683259"/>
          </a:xfrm>
          <a:prstGeom prst="roundRect">
            <a:avLst>
              <a:gd name="adj" fmla="val 9612"/>
            </a:avLst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833270" y="8882308"/>
            <a:ext cx="5696870" cy="928888"/>
          </a:xfrm>
          <a:prstGeom prst="roundRect">
            <a:avLst>
              <a:gd name="adj" fmla="val 7326"/>
            </a:avLst>
          </a:prstGeom>
          <a:solidFill>
            <a:schemeClr val="bg1"/>
          </a:solidFill>
          <a:ln w="107950" cap="rnd">
            <a:solidFill>
              <a:srgbClr val="FFAC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25" y="2643720"/>
            <a:ext cx="1800208" cy="206237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633" y="2650699"/>
            <a:ext cx="1800208" cy="20623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140075" y="2361253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n w="190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88900" dist="76200" dir="48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2021</a:t>
            </a:r>
            <a:r>
              <a:rPr kumimoji="1" lang="ja-JP" altLang="en-US" sz="2000" b="1" dirty="0">
                <a:ln w="190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88900" dist="76200" dir="48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年度の予定　</a:t>
            </a:r>
            <a:endParaRPr kumimoji="1" lang="en-US" altLang="ja-JP" sz="2000" b="1" dirty="0">
              <a:ln w="190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88900" dist="76200" dir="48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2000" b="1" dirty="0">
              <a:ln w="190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88900" dist="76200" dir="48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44328" y="8958632"/>
            <a:ext cx="541102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dirty="0">
                <a:solidFill>
                  <a:srgbClr val="FF6699"/>
                </a:solidFill>
                <a:effectLst>
                  <a:glow rad="76200">
                    <a:schemeClr val="bg1">
                      <a:alpha val="88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ja-JP" altLang="en-US" dirty="0">
                <a:solidFill>
                  <a:srgbClr val="FF6699"/>
                </a:solidFill>
                <a:effectLst>
                  <a:glow rad="76200">
                    <a:schemeClr val="bg1">
                      <a:alpha val="88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お申込み・お問い合わせ　</a:t>
            </a:r>
            <a:r>
              <a:rPr lang="en-US" altLang="ja-JP" sz="2400" dirty="0">
                <a:solidFill>
                  <a:srgbClr val="FF6699"/>
                </a:solidFill>
                <a:effectLst>
                  <a:glow rad="76200">
                    <a:schemeClr val="bg1">
                      <a:alpha val="88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078-224-5208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31124" y="7151065"/>
            <a:ext cx="3077772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日時　毎月第３水曜日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★場所　コープ横尾組合員集会室（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階）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★対象　未就園児と保護者</a:t>
            </a:r>
            <a:endParaRPr lang="en-US" altLang="ja-JP" sz="12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</a:t>
            </a:r>
            <a:r>
              <a:rPr kumimoji="1"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定員　１０組（申込み順）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★参加費　無料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519489" y="10038564"/>
            <a:ext cx="446449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コロナウイルス感染の状況により中止・延期になる場合がございます。</a:t>
            </a:r>
            <a:endParaRPr lang="en-US" altLang="ja-JP" sz="1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大変ご迷惑をお掛けしますが、ご理解賜りますようお願い申し上げます。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3CFE99E-FE4A-42D9-83B4-88A1615292CA}"/>
              </a:ext>
            </a:extLst>
          </p:cNvPr>
          <p:cNvSpPr txBox="1"/>
          <p:nvPr/>
        </p:nvSpPr>
        <p:spPr>
          <a:xfrm>
            <a:off x="1140075" y="9362805"/>
            <a:ext cx="5116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社会福祉法人ぶどうの枝福祉会　キアラ保育室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F3EE3677-F06E-4D57-BCE0-D99680F950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526771" y="616593"/>
            <a:ext cx="1101502" cy="889521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256207C6-9DE6-433E-8028-56F4504F42B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4626487" y="7226745"/>
            <a:ext cx="1800568" cy="133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0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XHash xmlns="1119c2e5-8fb9-4d5f-baf1-202c530f2c34" xsi:nil="true"/>
    <IntlLangReviewDate xmlns="1119c2e5-8fb9-4d5f-baf1-202c530f2c34" xsi:nil="true"/>
    <PrimaryImageGen xmlns="1119c2e5-8fb9-4d5f-baf1-202c530f2c34">false</PrimaryImageGen>
    <TPInstallLocation xmlns="1119c2e5-8fb9-4d5f-baf1-202c530f2c34" xsi:nil="true"/>
    <IntlLangReview xmlns="1119c2e5-8fb9-4d5f-baf1-202c530f2c34" xsi:nil="true"/>
    <LocPublishedDependentAssetsLookup xmlns="1119c2e5-8fb9-4d5f-baf1-202c530f2c34" xsi:nil="true"/>
    <Manager xmlns="1119c2e5-8fb9-4d5f-baf1-202c530f2c34" xsi:nil="true"/>
    <NumericId xmlns="1119c2e5-8fb9-4d5f-baf1-202c530f2c34" xsi:nil="true"/>
    <OOCacheId xmlns="1119c2e5-8fb9-4d5f-baf1-202c530f2c34" xsi:nil="true"/>
    <AverageRating xmlns="1119c2e5-8fb9-4d5f-baf1-202c530f2c34" xsi:nil="true"/>
    <CSXUpdate xmlns="1119c2e5-8fb9-4d5f-baf1-202c530f2c34">false</CSXUpdate>
    <APDescription xmlns="1119c2e5-8fb9-4d5f-baf1-202c530f2c34" xsi:nil="true"/>
    <FeatureTagsTaxHTField0 xmlns="1119c2e5-8fb9-4d5f-baf1-202c530f2c34">
      <Terms xmlns="http://schemas.microsoft.com/office/infopath/2007/PartnerControls"/>
    </FeatureTagsTaxHTField0>
    <IntlLangReviewer xmlns="1119c2e5-8fb9-4d5f-baf1-202c530f2c34" xsi:nil="true"/>
    <OpenTemplate xmlns="1119c2e5-8fb9-4d5f-baf1-202c530f2c34">true</OpenTemplate>
    <TaxCatchAll xmlns="1119c2e5-8fb9-4d5f-baf1-202c530f2c34"/>
    <ApprovalLog xmlns="1119c2e5-8fb9-4d5f-baf1-202c530f2c34" xsi:nil="true"/>
    <TPComponent xmlns="1119c2e5-8fb9-4d5f-baf1-202c530f2c34" xsi:nil="true"/>
    <EditorialTags xmlns="1119c2e5-8fb9-4d5f-baf1-202c530f2c34" xsi:nil="true"/>
    <LastModifiedDateTime xmlns="1119c2e5-8fb9-4d5f-baf1-202c530f2c34" xsi:nil="true"/>
    <LegacyData xmlns="1119c2e5-8fb9-4d5f-baf1-202c530f2c34" xsi:nil="true"/>
    <TPLaunchHelpLink xmlns="1119c2e5-8fb9-4d5f-baf1-202c530f2c34" xsi:nil="true"/>
    <LocComments xmlns="1119c2e5-8fb9-4d5f-baf1-202c530f2c34" xsi:nil="true"/>
    <LocProcessedForMarketsLookup xmlns="1119c2e5-8fb9-4d5f-baf1-202c530f2c34" xsi:nil="true"/>
    <Milestone xmlns="1119c2e5-8fb9-4d5f-baf1-202c530f2c34">Beta 1</Milestone>
    <BusinessGroup xmlns="1119c2e5-8fb9-4d5f-baf1-202c530f2c34" xsi:nil="true"/>
    <Providers xmlns="1119c2e5-8fb9-4d5f-baf1-202c530f2c34" xsi:nil="true"/>
    <RecommendationsModifier xmlns="1119c2e5-8fb9-4d5f-baf1-202c530f2c34" xsi:nil="true"/>
    <SourceTitle xmlns="1119c2e5-8fb9-4d5f-baf1-202c530f2c34" xsi:nil="true"/>
    <HandoffToMSDN xmlns="1119c2e5-8fb9-4d5f-baf1-202c530f2c34" xsi:nil="true"/>
    <LocOverallHandbackStatusLookup xmlns="1119c2e5-8fb9-4d5f-baf1-202c530f2c34" xsi:nil="true"/>
    <DirectSourceMarket xmlns="1119c2e5-8fb9-4d5f-baf1-202c530f2c34" xsi:nil="true"/>
    <APEditor xmlns="1119c2e5-8fb9-4d5f-baf1-202c530f2c34">
      <UserInfo>
        <DisplayName/>
        <AccountId xsi:nil="true"/>
        <AccountType/>
      </UserInfo>
    </APEditor>
    <LocNewPublishedVersionLookup xmlns="1119c2e5-8fb9-4d5f-baf1-202c530f2c34" xsi:nil="true"/>
    <SubmitterId xmlns="1119c2e5-8fb9-4d5f-baf1-202c530f2c34" xsi:nil="true"/>
    <TemplateStatus xmlns="1119c2e5-8fb9-4d5f-baf1-202c530f2c34">Complete</TemplateStatus>
    <UAProjectedTotalWords xmlns="1119c2e5-8fb9-4d5f-baf1-202c530f2c34" xsi:nil="true"/>
    <Provider xmlns="1119c2e5-8fb9-4d5f-baf1-202c530f2c34" xsi:nil="true"/>
    <CSXSubmissionDate xmlns="1119c2e5-8fb9-4d5f-baf1-202c530f2c34" xsi:nil="true"/>
    <BlockPublish xmlns="1119c2e5-8fb9-4d5f-baf1-202c530f2c34" xsi:nil="true"/>
    <BugNumber xmlns="1119c2e5-8fb9-4d5f-baf1-202c530f2c34" xsi:nil="true"/>
    <TPLaunchHelpLinkType xmlns="1119c2e5-8fb9-4d5f-baf1-202c530f2c34">Template</TPLaunchHelpLinkType>
    <PublishStatusLookup xmlns="1119c2e5-8fb9-4d5f-baf1-202c530f2c34">
      <Value>452325</Value>
      <Value>502657</Value>
    </PublishStatusLookup>
    <ScenarioTagsTaxHTField0 xmlns="1119c2e5-8fb9-4d5f-baf1-202c530f2c34">
      <Terms xmlns="http://schemas.microsoft.com/office/infopath/2007/PartnerControls"/>
    </ScenarioTagsTaxHTField0>
    <TimesCloned xmlns="1119c2e5-8fb9-4d5f-baf1-202c530f2c34" xsi:nil="true"/>
    <IsDeleted xmlns="1119c2e5-8fb9-4d5f-baf1-202c530f2c34">false</IsDeleted>
    <OriginAsset xmlns="1119c2e5-8fb9-4d5f-baf1-202c530f2c34" xsi:nil="true"/>
    <UALocComments xmlns="1119c2e5-8fb9-4d5f-baf1-202c530f2c34" xsi:nil="true"/>
    <UALocRecommendation xmlns="1119c2e5-8fb9-4d5f-baf1-202c530f2c34">Localize</UALocRecommendation>
    <DSATActionTaken xmlns="1119c2e5-8fb9-4d5f-baf1-202c530f2c34" xsi:nil="true"/>
    <MachineTranslated xmlns="1119c2e5-8fb9-4d5f-baf1-202c530f2c34">false</MachineTranslated>
    <OutputCachingOn xmlns="1119c2e5-8fb9-4d5f-baf1-202c530f2c34">false</OutputCachingOn>
    <ParentAssetId xmlns="1119c2e5-8fb9-4d5f-baf1-202c530f2c34" xsi:nil="true"/>
    <APAuthor xmlns="1119c2e5-8fb9-4d5f-baf1-202c530f2c34">
      <UserInfo>
        <DisplayName>System Account</DisplayName>
        <AccountId>1073741823</AccountId>
        <AccountType/>
      </UserInfo>
    </APAuthor>
    <ClipArtFilename xmlns="1119c2e5-8fb9-4d5f-baf1-202c530f2c34" xsi:nil="true"/>
    <LocOverallLocStatusLookup xmlns="1119c2e5-8fb9-4d5f-baf1-202c530f2c34" xsi:nil="true"/>
    <LocOverallPreviewStatusLookup xmlns="1119c2e5-8fb9-4d5f-baf1-202c530f2c34" xsi:nil="true"/>
    <IntlLocPriority xmlns="1119c2e5-8fb9-4d5f-baf1-202c530f2c34" xsi:nil="true"/>
    <ApprovalStatus xmlns="1119c2e5-8fb9-4d5f-baf1-202c530f2c34">InProgress</ApprovalStatus>
    <LocManualTestRequired xmlns="1119c2e5-8fb9-4d5f-baf1-202c530f2c34" xsi:nil="true"/>
    <TPNamespace xmlns="1119c2e5-8fb9-4d5f-baf1-202c530f2c34" xsi:nil="true"/>
    <TemplateTemplateType xmlns="1119c2e5-8fb9-4d5f-baf1-202c530f2c34">PowerPoint 12 Default</TemplateTemplateType>
    <UANotes xmlns="1119c2e5-8fb9-4d5f-baf1-202c530f2c34" xsi:nil="true"/>
    <ThumbnailAssetId xmlns="1119c2e5-8fb9-4d5f-baf1-202c530f2c34" xsi:nil="true"/>
    <AssetId xmlns="1119c2e5-8fb9-4d5f-baf1-202c530f2c34">TP102773676</AssetId>
    <AssetType xmlns="1119c2e5-8fb9-4d5f-baf1-202c530f2c34" xsi:nil="true"/>
    <TPClientViewer xmlns="1119c2e5-8fb9-4d5f-baf1-202c530f2c34" xsi:nil="true"/>
    <TPFriendlyName xmlns="1119c2e5-8fb9-4d5f-baf1-202c530f2c34" xsi:nil="true"/>
    <PlannedPubDate xmlns="1119c2e5-8fb9-4d5f-baf1-202c530f2c34" xsi:nil="true"/>
    <PolicheckWords xmlns="1119c2e5-8fb9-4d5f-baf1-202c530f2c34" xsi:nil="true"/>
    <TPCommandLine xmlns="1119c2e5-8fb9-4d5f-baf1-202c530f2c34" xsi:nil="true"/>
    <LocOverallPublishStatusLookup xmlns="1119c2e5-8fb9-4d5f-baf1-202c530f2c34" xsi:nil="true"/>
    <LocPublishedLinkedAssetsLookup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MarketSpecific xmlns="1119c2e5-8fb9-4d5f-baf1-202c530f2c34" xsi:nil="true"/>
    <LastHandOff xmlns="1119c2e5-8fb9-4d5f-baf1-202c530f2c34" xsi:nil="true"/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VoteCount xmlns="1119c2e5-8fb9-4d5f-baf1-202c530f2c34" xsi:nil="true"/>
    <ContentItem xmlns="1119c2e5-8fb9-4d5f-baf1-202c530f2c34" xsi:nil="true"/>
    <Markets xmlns="1119c2e5-8fb9-4d5f-baf1-202c530f2c34"/>
    <OriginalSourceMarket xmlns="1119c2e5-8fb9-4d5f-baf1-202c530f2c34" xsi:nil="true"/>
    <PublishTargets xmlns="1119c2e5-8fb9-4d5f-baf1-202c530f2c34">OfficeOnline</PublishTargets>
    <ShowIn xmlns="1119c2e5-8fb9-4d5f-baf1-202c530f2c34">Show everywhere</ShowIn>
    <UACurrentWords xmlns="1119c2e5-8fb9-4d5f-baf1-202c530f2c34" xsi:nil="true"/>
    <TPApplication xmlns="1119c2e5-8fb9-4d5f-baf1-202c530f2c34" xsi:nil="true"/>
    <AssetExpire xmlns="1119c2e5-8fb9-4d5f-baf1-202c530f2c34">2100-01-01T00:00:00+00:00</AssetExpire>
    <CampaignTagsTaxHTField0 xmlns="1119c2e5-8fb9-4d5f-baf1-202c530f2c34">
      <Terms xmlns="http://schemas.microsoft.com/office/infopath/2007/PartnerControls"/>
    </CampaignTagsTaxHTField0>
    <LocLastLocAttemptVersionLookup xmlns="1119c2e5-8fb9-4d5f-baf1-202c530f2c34">134555</LocLastLocAttemptVersionLookup>
    <LocLastLocAttemptVersionTypeLookup xmlns="1119c2e5-8fb9-4d5f-baf1-202c530f2c34" xsi:nil="true"/>
    <AssetStart xmlns="1119c2e5-8fb9-4d5f-baf1-202c530f2c34">2011-11-08T08:20:56+00:00</AssetStart>
    <TPExecutable xmlns="1119c2e5-8fb9-4d5f-baf1-202c530f2c34" xsi:nil="true"/>
    <FriendlyTitle xmlns="1119c2e5-8fb9-4d5f-baf1-202c530f2c34" xsi:nil="true"/>
    <LocRecommendedHandoff xmlns="1119c2e5-8fb9-4d5f-baf1-202c530f2c34" xsi:nil="true"/>
    <TPAppVersion xmlns="1119c2e5-8fb9-4d5f-baf1-202c530f2c34" xsi:nil="true"/>
    <AcquiredFrom xmlns="1119c2e5-8fb9-4d5f-baf1-202c530f2c34">Internal MS</AcquiredFrom>
    <IsSearchable xmlns="1119c2e5-8fb9-4d5f-baf1-202c530f2c34">true</IsSearchable>
    <CSXSubmissionMarket xmlns="1119c2e5-8fb9-4d5f-baf1-202c530f2c34" xsi:nil="true"/>
    <Downloads xmlns="1119c2e5-8fb9-4d5f-baf1-202c530f2c34">0</Downloads>
    <EditorialStatus xmlns="1119c2e5-8fb9-4d5f-baf1-202c530f2c34">Complete</EditorialStatus>
    <ArtSampleDocs xmlns="1119c2e5-8fb9-4d5f-baf1-202c530f2c34" xsi:nil="true"/>
    <TrustLevel xmlns="1119c2e5-8fb9-4d5f-baf1-202c530f2c34">1 Microsoft Managed Content</TrustLevel>
    <OriginalRelease xmlns="1119c2e5-8fb9-4d5f-baf1-202c530f2c34">14</OriginalRelease>
    <LocMarketGroupTiers2 xmlns="1119c2e5-8fb9-4d5f-baf1-202c530f2c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5B59A0-9C45-4721-BFB8-38F74688482D}">
  <ds:schemaRefs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1119c2e5-8fb9-4d5f-baf1-202c530f2c34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2535D14-9AEE-4678-8675-2824F51E9E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97D2C4-AE9B-4245-9434-0000CC7706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サークルだより 9月</Template>
  <TotalTime>98</TotalTime>
  <Words>341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HGS創英角ﾎﾟｯﾌﾟ体</vt:lpstr>
      <vt:lpstr>HG創英角ﾎﾟｯﾌﾟ体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03</dc:creator>
  <cp:lastModifiedBy>03</cp:lastModifiedBy>
  <cp:revision>16</cp:revision>
  <cp:lastPrinted>2021-03-15T02:00:00Z</cp:lastPrinted>
  <dcterms:created xsi:type="dcterms:W3CDTF">2021-03-08T04:14:21Z</dcterms:created>
  <dcterms:modified xsi:type="dcterms:W3CDTF">2021-03-15T02:30:52Z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</Properties>
</file>