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6" r:id="rId1"/>
  </p:sldMasterIdLst>
  <p:notesMasterIdLst>
    <p:notesMasterId r:id="rId3"/>
  </p:notesMasterIdLst>
  <p:sldIdLst>
    <p:sldId id="263" r:id="rId2"/>
  </p:sldIdLst>
  <p:sldSz cx="7775575" cy="10907713"/>
  <p:notesSz cx="6735763" cy="9866313"/>
  <p:defaultTex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634EA826-76A4-462A-AF00-B52BFA2289C9}">
          <p14:sldIdLst>
            <p14:sldId id="263"/>
          </p14:sldIdLst>
        </p14:section>
        <p14:section name="タイトルなしのセクション" id="{8603BE45-D0D5-45B6-A1AF-453941909FD7}">
          <p14:sldIdLst/>
        </p14:section>
      </p14:sectionLst>
    </p:ext>
    <p:ext uri="{EFAFB233-063F-42B5-8137-9DF3F51BA10A}">
      <p15:sldGuideLst xmlns:p15="http://schemas.microsoft.com/office/powerpoint/2012/main">
        <p15:guide id="1" orient="horz" pos="3435">
          <p15:clr>
            <a:srgbClr val="A4A3A4"/>
          </p15:clr>
        </p15:guide>
        <p15:guide id="2" pos="244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6856"/>
    <a:srgbClr val="231815"/>
    <a:srgbClr val="FFFFFF"/>
    <a:srgbClr val="E2EEC5"/>
    <a:srgbClr val="35B597"/>
    <a:srgbClr val="EDF2C5"/>
    <a:srgbClr val="597C97"/>
    <a:srgbClr val="5EB7E8"/>
    <a:srgbClr val="595757"/>
    <a:srgbClr val="EC6D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46" d="100"/>
          <a:sy n="46" d="100"/>
        </p:scale>
        <p:origin x="2298" y="54"/>
      </p:cViewPr>
      <p:guideLst>
        <p:guide orient="horz" pos="3435"/>
        <p:guide pos="244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18830" cy="495029"/>
          </a:xfrm>
          <a:prstGeom prst="rect">
            <a:avLst/>
          </a:prstGeom>
        </p:spPr>
        <p:txBody>
          <a:bodyPr vert="horz" lIns="90782" tIns="45391" rIns="90782" bIns="45391" rtlCol="0"/>
          <a:lstStyle>
            <a:lvl1pPr algn="l">
              <a:defRPr sz="1100"/>
            </a:lvl1pPr>
          </a:lstStyle>
          <a:p>
            <a:endParaRPr kumimoji="1" lang="ja-JP" altLang="en-US"/>
          </a:p>
        </p:txBody>
      </p:sp>
      <p:sp>
        <p:nvSpPr>
          <p:cNvPr id="3" name="日付プレースホルダー 2"/>
          <p:cNvSpPr>
            <a:spLocks noGrp="1"/>
          </p:cNvSpPr>
          <p:nvPr>
            <p:ph type="dt" idx="1"/>
          </p:nvPr>
        </p:nvSpPr>
        <p:spPr>
          <a:xfrm>
            <a:off x="3815376" y="0"/>
            <a:ext cx="2918830" cy="495029"/>
          </a:xfrm>
          <a:prstGeom prst="rect">
            <a:avLst/>
          </a:prstGeom>
        </p:spPr>
        <p:txBody>
          <a:bodyPr vert="horz" lIns="90782" tIns="45391" rIns="90782" bIns="45391" rtlCol="0"/>
          <a:lstStyle>
            <a:lvl1pPr algn="r">
              <a:defRPr sz="1100"/>
            </a:lvl1pPr>
          </a:lstStyle>
          <a:p>
            <a:fld id="{70F99883-74AE-4A2C-81B7-5B86A08198C0}" type="datetimeFigureOut">
              <a:rPr kumimoji="1" lang="ja-JP" altLang="en-US" smtClean="0"/>
              <a:t>2021/9/10</a:t>
            </a:fld>
            <a:endParaRPr kumimoji="1" lang="ja-JP" altLang="en-US"/>
          </a:p>
        </p:txBody>
      </p:sp>
      <p:sp>
        <p:nvSpPr>
          <p:cNvPr id="4" name="スライド イメージ プレースホルダー 3"/>
          <p:cNvSpPr>
            <a:spLocks noGrp="1" noRot="1" noChangeAspect="1"/>
          </p:cNvSpPr>
          <p:nvPr>
            <p:ph type="sldImg" idx="2"/>
          </p:nvPr>
        </p:nvSpPr>
        <p:spPr>
          <a:xfrm>
            <a:off x="2181225" y="1231900"/>
            <a:ext cx="2373313" cy="3332163"/>
          </a:xfrm>
          <a:prstGeom prst="rect">
            <a:avLst/>
          </a:prstGeom>
          <a:noFill/>
          <a:ln w="12700">
            <a:solidFill>
              <a:prstClr val="black"/>
            </a:solidFill>
          </a:ln>
        </p:spPr>
        <p:txBody>
          <a:bodyPr vert="horz" lIns="90782" tIns="45391" rIns="90782" bIns="45391" rtlCol="0" anchor="ctr"/>
          <a:lstStyle/>
          <a:p>
            <a:endParaRPr lang="ja-JP" altLang="en-US"/>
          </a:p>
        </p:txBody>
      </p:sp>
      <p:sp>
        <p:nvSpPr>
          <p:cNvPr id="5" name="ノート プレースホルダー 4"/>
          <p:cNvSpPr>
            <a:spLocks noGrp="1"/>
          </p:cNvSpPr>
          <p:nvPr>
            <p:ph type="body" sz="quarter" idx="3"/>
          </p:nvPr>
        </p:nvSpPr>
        <p:spPr>
          <a:xfrm>
            <a:off x="673577" y="4748164"/>
            <a:ext cx="5388610" cy="3884860"/>
          </a:xfrm>
          <a:prstGeom prst="rect">
            <a:avLst/>
          </a:prstGeom>
        </p:spPr>
        <p:txBody>
          <a:bodyPr vert="horz" lIns="90782" tIns="45391" rIns="90782" bIns="4539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371288"/>
            <a:ext cx="2918830" cy="495028"/>
          </a:xfrm>
          <a:prstGeom prst="rect">
            <a:avLst/>
          </a:prstGeom>
        </p:spPr>
        <p:txBody>
          <a:bodyPr vert="horz" lIns="90782" tIns="45391" rIns="90782" bIns="45391" rtlCol="0" anchor="b"/>
          <a:lstStyle>
            <a:lvl1pPr algn="l">
              <a:defRPr sz="1100"/>
            </a:lvl1pPr>
          </a:lstStyle>
          <a:p>
            <a:endParaRPr kumimoji="1" lang="ja-JP" altLang="en-US"/>
          </a:p>
        </p:txBody>
      </p:sp>
      <p:sp>
        <p:nvSpPr>
          <p:cNvPr id="7" name="スライド番号プレースホルダー 6"/>
          <p:cNvSpPr>
            <a:spLocks noGrp="1"/>
          </p:cNvSpPr>
          <p:nvPr>
            <p:ph type="sldNum" sz="quarter" idx="5"/>
          </p:nvPr>
        </p:nvSpPr>
        <p:spPr>
          <a:xfrm>
            <a:off x="3815376" y="9371288"/>
            <a:ext cx="2918830" cy="495028"/>
          </a:xfrm>
          <a:prstGeom prst="rect">
            <a:avLst/>
          </a:prstGeom>
        </p:spPr>
        <p:txBody>
          <a:bodyPr vert="horz" lIns="90782" tIns="45391" rIns="90782" bIns="45391" rtlCol="0" anchor="b"/>
          <a:lstStyle>
            <a:lvl1pPr algn="r">
              <a:defRPr sz="1100"/>
            </a:lvl1pPr>
          </a:lstStyle>
          <a:p>
            <a:fld id="{ACD93CC5-A9B8-46A1-B8C3-70AA73E05DA2}" type="slidenum">
              <a:rPr kumimoji="1" lang="ja-JP" altLang="en-US" smtClean="0"/>
              <a:t>‹#›</a:t>
            </a:fld>
            <a:endParaRPr kumimoji="1" lang="ja-JP" altLang="en-US"/>
          </a:p>
        </p:txBody>
      </p:sp>
    </p:spTree>
    <p:extLst>
      <p:ext uri="{BB962C8B-B14F-4D97-AF65-F5344CB8AC3E}">
        <p14:creationId xmlns:p14="http://schemas.microsoft.com/office/powerpoint/2010/main" val="3670022972"/>
      </p:ext>
    </p:extLst>
  </p:cSld>
  <p:clrMap bg1="lt1" tx1="dk1" bg2="lt2" tx2="dk2" accent1="accent1" accent2="accent2" accent3="accent3" accent4="accent4" accent5="accent5" accent6="accent6" hlink="hlink" folHlink="folHlink"/>
  <p:notesStyle>
    <a:lvl1pPr marL="0" algn="l" defTabSz="1019007" rtl="0" eaLnBrk="1" latinLnBrk="0" hangingPunct="1">
      <a:defRPr kumimoji="1" sz="1337" kern="1200">
        <a:solidFill>
          <a:schemeClr val="tx1"/>
        </a:solidFill>
        <a:latin typeface="+mn-lt"/>
        <a:ea typeface="+mn-ea"/>
        <a:cs typeface="+mn-cs"/>
      </a:defRPr>
    </a:lvl1pPr>
    <a:lvl2pPr marL="509504" algn="l" defTabSz="1019007" rtl="0" eaLnBrk="1" latinLnBrk="0" hangingPunct="1">
      <a:defRPr kumimoji="1" sz="1337" kern="1200">
        <a:solidFill>
          <a:schemeClr val="tx1"/>
        </a:solidFill>
        <a:latin typeface="+mn-lt"/>
        <a:ea typeface="+mn-ea"/>
        <a:cs typeface="+mn-cs"/>
      </a:defRPr>
    </a:lvl2pPr>
    <a:lvl3pPr marL="1019007" algn="l" defTabSz="1019007" rtl="0" eaLnBrk="1" latinLnBrk="0" hangingPunct="1">
      <a:defRPr kumimoji="1" sz="1337" kern="1200">
        <a:solidFill>
          <a:schemeClr val="tx1"/>
        </a:solidFill>
        <a:latin typeface="+mn-lt"/>
        <a:ea typeface="+mn-ea"/>
        <a:cs typeface="+mn-cs"/>
      </a:defRPr>
    </a:lvl3pPr>
    <a:lvl4pPr marL="1528511" algn="l" defTabSz="1019007" rtl="0" eaLnBrk="1" latinLnBrk="0" hangingPunct="1">
      <a:defRPr kumimoji="1" sz="1337" kern="1200">
        <a:solidFill>
          <a:schemeClr val="tx1"/>
        </a:solidFill>
        <a:latin typeface="+mn-lt"/>
        <a:ea typeface="+mn-ea"/>
        <a:cs typeface="+mn-cs"/>
      </a:defRPr>
    </a:lvl4pPr>
    <a:lvl5pPr marL="2038015" algn="l" defTabSz="1019007" rtl="0" eaLnBrk="1" latinLnBrk="0" hangingPunct="1">
      <a:defRPr kumimoji="1" sz="1337" kern="1200">
        <a:solidFill>
          <a:schemeClr val="tx1"/>
        </a:solidFill>
        <a:latin typeface="+mn-lt"/>
        <a:ea typeface="+mn-ea"/>
        <a:cs typeface="+mn-cs"/>
      </a:defRPr>
    </a:lvl5pPr>
    <a:lvl6pPr marL="2547518" algn="l" defTabSz="1019007" rtl="0" eaLnBrk="1" latinLnBrk="0" hangingPunct="1">
      <a:defRPr kumimoji="1" sz="1337" kern="1200">
        <a:solidFill>
          <a:schemeClr val="tx1"/>
        </a:solidFill>
        <a:latin typeface="+mn-lt"/>
        <a:ea typeface="+mn-ea"/>
        <a:cs typeface="+mn-cs"/>
      </a:defRPr>
    </a:lvl6pPr>
    <a:lvl7pPr marL="3057022" algn="l" defTabSz="1019007" rtl="0" eaLnBrk="1" latinLnBrk="0" hangingPunct="1">
      <a:defRPr kumimoji="1" sz="1337" kern="1200">
        <a:solidFill>
          <a:schemeClr val="tx1"/>
        </a:solidFill>
        <a:latin typeface="+mn-lt"/>
        <a:ea typeface="+mn-ea"/>
        <a:cs typeface="+mn-cs"/>
      </a:defRPr>
    </a:lvl7pPr>
    <a:lvl8pPr marL="3566526" algn="l" defTabSz="1019007" rtl="0" eaLnBrk="1" latinLnBrk="0" hangingPunct="1">
      <a:defRPr kumimoji="1" sz="1337" kern="1200">
        <a:solidFill>
          <a:schemeClr val="tx1"/>
        </a:solidFill>
        <a:latin typeface="+mn-lt"/>
        <a:ea typeface="+mn-ea"/>
        <a:cs typeface="+mn-cs"/>
      </a:defRPr>
    </a:lvl8pPr>
    <a:lvl9pPr marL="4076029" algn="l" defTabSz="1019007" rtl="0" eaLnBrk="1" latinLnBrk="0" hangingPunct="1">
      <a:defRPr kumimoji="1"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83168" y="1785129"/>
            <a:ext cx="6609239" cy="3797500"/>
          </a:xfrm>
          <a:prstGeom prst="rect">
            <a:avLst/>
          </a:prstGeom>
        </p:spPr>
        <p:txBody>
          <a:bodyPr anchor="b"/>
          <a:lstStyle>
            <a:lvl1pPr algn="ctr">
              <a:defRPr sz="5102"/>
            </a:lvl1pPr>
          </a:lstStyle>
          <a:p>
            <a:r>
              <a:rPr lang="ja-JP" altLang="en-US"/>
              <a:t>マスター タイトルの書式設定</a:t>
            </a:r>
            <a:endParaRPr lang="en-US" dirty="0"/>
          </a:p>
        </p:txBody>
      </p:sp>
      <p:sp>
        <p:nvSpPr>
          <p:cNvPr id="3" name="Subtitle 2"/>
          <p:cNvSpPr>
            <a:spLocks noGrp="1"/>
          </p:cNvSpPr>
          <p:nvPr>
            <p:ph type="subTitle" idx="1"/>
          </p:nvPr>
        </p:nvSpPr>
        <p:spPr>
          <a:xfrm>
            <a:off x="971947" y="5729075"/>
            <a:ext cx="5831681" cy="2633505"/>
          </a:xfrm>
          <a:prstGeom prst="rect">
            <a:avLst/>
          </a:prstGeom>
        </p:spPr>
        <p:txBody>
          <a:bodyPr/>
          <a:lstStyle>
            <a:lvl1pPr marL="0" indent="0" algn="ctr">
              <a:buNone/>
              <a:defRPr sz="2041"/>
            </a:lvl1pPr>
            <a:lvl2pPr marL="388757" indent="0" algn="ctr">
              <a:buNone/>
              <a:defRPr sz="1701"/>
            </a:lvl2pPr>
            <a:lvl3pPr marL="777514" indent="0" algn="ctr">
              <a:buNone/>
              <a:defRPr sz="1531"/>
            </a:lvl3pPr>
            <a:lvl4pPr marL="1166271" indent="0" algn="ctr">
              <a:buNone/>
              <a:defRPr sz="1360"/>
            </a:lvl4pPr>
            <a:lvl5pPr marL="1555029" indent="0" algn="ctr">
              <a:buNone/>
              <a:defRPr sz="1360"/>
            </a:lvl5pPr>
            <a:lvl6pPr marL="1943786" indent="0" algn="ctr">
              <a:buNone/>
              <a:defRPr sz="1360"/>
            </a:lvl6pPr>
            <a:lvl7pPr marL="2332543" indent="0" algn="ctr">
              <a:buNone/>
              <a:defRPr sz="1360"/>
            </a:lvl7pPr>
            <a:lvl8pPr marL="2721300" indent="0" algn="ctr">
              <a:buNone/>
              <a:defRPr sz="1360"/>
            </a:lvl8pPr>
            <a:lvl9pPr marL="3110057" indent="0" algn="ctr">
              <a:buNone/>
              <a:defRPr sz="136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94A3B7E-DD21-4048-88F3-59665D8E8CDB}" type="datetimeFigureOut">
              <a:rPr lang="en-US">
                <a:solidFill>
                  <a:prstClr val="black">
                    <a:tint val="75000"/>
                  </a:prstClr>
                </a:solidFill>
              </a:rPr>
              <a:pPr>
                <a:defRPr/>
              </a:pPr>
              <a:t>9/10/2021</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84903F17-9641-4B84-A974-7D55D06F1897}"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210892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34988" y="2903538"/>
            <a:ext cx="6705600" cy="6921500"/>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57294DBB-917B-4186-A703-7409F7CF8E54}" type="datetimeFigureOut">
              <a:rPr lang="en-US">
                <a:solidFill>
                  <a:prstClr val="black">
                    <a:tint val="75000"/>
                  </a:prstClr>
                </a:solidFill>
              </a:rPr>
              <a:pPr>
                <a:defRPr/>
              </a:pPr>
              <a:t>9/10/2021</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552B72EE-4B45-425F-B500-026DA88CB77F}"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323652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4396" y="580735"/>
            <a:ext cx="1676608" cy="9243783"/>
          </a:xfrm>
          <a:prstGeom prst="rect">
            <a:avLst/>
          </a:prstGeo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34571" y="580735"/>
            <a:ext cx="4932630" cy="9243783"/>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C64D20DD-EE55-4DDE-BB8B-8D151B9371C9}" type="datetimeFigureOut">
              <a:rPr lang="en-US">
                <a:solidFill>
                  <a:prstClr val="black">
                    <a:tint val="75000"/>
                  </a:prstClr>
                </a:solidFill>
              </a:rPr>
              <a:pPr>
                <a:defRPr/>
              </a:pPr>
              <a:t>9/10/2021</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EF60586A-009D-4946-86B1-6BEB0D580BF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552806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2877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534988" y="2903538"/>
            <a:ext cx="6705600" cy="6921500"/>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AE7DE13-46BE-4B37-9FBB-8FA2A87D7224}" type="datetimeFigureOut">
              <a:rPr lang="en-US">
                <a:solidFill>
                  <a:prstClr val="black">
                    <a:tint val="75000"/>
                  </a:prstClr>
                </a:solidFill>
              </a:rPr>
              <a:pPr>
                <a:defRPr/>
              </a:pPr>
              <a:t>9/10/2021</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9A7FC707-0A99-4B85-9C38-B64E72987C1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555207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30522" y="2719357"/>
            <a:ext cx="6706433" cy="4537305"/>
          </a:xfrm>
          <a:prstGeom prst="rect">
            <a:avLst/>
          </a:prstGeom>
        </p:spPr>
        <p:txBody>
          <a:bodyPr anchor="b"/>
          <a:lstStyle>
            <a:lvl1pPr>
              <a:defRPr sz="5102"/>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30522" y="7299586"/>
            <a:ext cx="6706433" cy="2386061"/>
          </a:xfrm>
          <a:prstGeom prst="rect">
            <a:avLst/>
          </a:prstGeom>
        </p:spPr>
        <p:txBody>
          <a:bodyPr/>
          <a:lstStyle>
            <a:lvl1pPr marL="0" indent="0">
              <a:buNone/>
              <a:defRPr sz="2041">
                <a:solidFill>
                  <a:schemeClr val="tx1"/>
                </a:solidFill>
              </a:defRPr>
            </a:lvl1pPr>
            <a:lvl2pPr marL="388757" indent="0">
              <a:buNone/>
              <a:defRPr sz="1701">
                <a:solidFill>
                  <a:schemeClr val="tx1">
                    <a:tint val="75000"/>
                  </a:schemeClr>
                </a:solidFill>
              </a:defRPr>
            </a:lvl2pPr>
            <a:lvl3pPr marL="777514" indent="0">
              <a:buNone/>
              <a:defRPr sz="1531">
                <a:solidFill>
                  <a:schemeClr val="tx1">
                    <a:tint val="75000"/>
                  </a:schemeClr>
                </a:solidFill>
              </a:defRPr>
            </a:lvl3pPr>
            <a:lvl4pPr marL="1166271" indent="0">
              <a:buNone/>
              <a:defRPr sz="1360">
                <a:solidFill>
                  <a:schemeClr val="tx1">
                    <a:tint val="75000"/>
                  </a:schemeClr>
                </a:solidFill>
              </a:defRPr>
            </a:lvl4pPr>
            <a:lvl5pPr marL="1555029" indent="0">
              <a:buNone/>
              <a:defRPr sz="1360">
                <a:solidFill>
                  <a:schemeClr val="tx1">
                    <a:tint val="75000"/>
                  </a:schemeClr>
                </a:solidFill>
              </a:defRPr>
            </a:lvl5pPr>
            <a:lvl6pPr marL="1943786" indent="0">
              <a:buNone/>
              <a:defRPr sz="1360">
                <a:solidFill>
                  <a:schemeClr val="tx1">
                    <a:tint val="75000"/>
                  </a:schemeClr>
                </a:solidFill>
              </a:defRPr>
            </a:lvl6pPr>
            <a:lvl7pPr marL="2332543" indent="0">
              <a:buNone/>
              <a:defRPr sz="1360">
                <a:solidFill>
                  <a:schemeClr val="tx1">
                    <a:tint val="75000"/>
                  </a:schemeClr>
                </a:solidFill>
              </a:defRPr>
            </a:lvl7pPr>
            <a:lvl8pPr marL="2721300" indent="0">
              <a:buNone/>
              <a:defRPr sz="1360">
                <a:solidFill>
                  <a:schemeClr val="tx1">
                    <a:tint val="75000"/>
                  </a:schemeClr>
                </a:solidFill>
              </a:defRPr>
            </a:lvl8pPr>
            <a:lvl9pPr marL="3110057" indent="0">
              <a:buNone/>
              <a:defRPr sz="136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8184D596-71CB-401C-BE2A-FF96587D8E95}" type="datetimeFigureOut">
              <a:rPr lang="en-US">
                <a:solidFill>
                  <a:prstClr val="black">
                    <a:tint val="75000"/>
                  </a:prstClr>
                </a:solidFill>
              </a:rPr>
              <a:pPr>
                <a:defRPr/>
              </a:pPr>
              <a:t>9/10/2021</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3D9CCBC2-8C21-4C9A-A2A0-C4F7CFD13B61}"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992403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34571" y="2903673"/>
            <a:ext cx="3304619" cy="6920844"/>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936385" y="2903673"/>
            <a:ext cx="3304619" cy="6920844"/>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B73FDC24-657B-46BD-9F76-F6EB56EE60B7}" type="datetimeFigureOut">
              <a:rPr lang="en-US">
                <a:solidFill>
                  <a:prstClr val="black">
                    <a:tint val="75000"/>
                  </a:prstClr>
                </a:solidFill>
              </a:rPr>
              <a:pPr>
                <a:defRPr/>
              </a:pPr>
              <a:t>9/10/2021</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0B8B99DA-1B7B-4D03-B44C-EA0B6BFD2A8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163169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35584" y="580737"/>
            <a:ext cx="6706433" cy="2108320"/>
          </a:xfrm>
          <a:prstGeom prst="rect">
            <a:avLst/>
          </a:prstGeo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35584" y="2673905"/>
            <a:ext cx="3289432" cy="1310440"/>
          </a:xfrm>
          <a:prstGeom prst="rect">
            <a:avLst/>
          </a:prstGeo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4" name="Content Placeholder 3"/>
          <p:cNvSpPr>
            <a:spLocks noGrp="1"/>
          </p:cNvSpPr>
          <p:nvPr>
            <p:ph sz="half" idx="2"/>
          </p:nvPr>
        </p:nvSpPr>
        <p:spPr>
          <a:xfrm>
            <a:off x="535584" y="3984345"/>
            <a:ext cx="3289432" cy="5860372"/>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936385" y="2673905"/>
            <a:ext cx="3305632" cy="1310440"/>
          </a:xfrm>
          <a:prstGeom prst="rect">
            <a:avLst/>
          </a:prstGeo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6" name="Content Placeholder 5"/>
          <p:cNvSpPr>
            <a:spLocks noGrp="1"/>
          </p:cNvSpPr>
          <p:nvPr>
            <p:ph sz="quarter" idx="4"/>
          </p:nvPr>
        </p:nvSpPr>
        <p:spPr>
          <a:xfrm>
            <a:off x="3936385" y="3984345"/>
            <a:ext cx="3305632" cy="5860372"/>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23244564-11C5-49CA-A6C6-0EFA5B9EEF59}" type="datetimeFigureOut">
              <a:rPr lang="en-US">
                <a:solidFill>
                  <a:prstClr val="black">
                    <a:tint val="75000"/>
                  </a:prstClr>
                </a:solidFill>
              </a:rPr>
              <a:pPr>
                <a:defRPr/>
              </a:pPr>
              <a:t>9/10/2021</a:t>
            </a:fld>
            <a:endParaRPr lang="en-US" dirty="0">
              <a:solidFill>
                <a:prstClr val="black">
                  <a:tint val="75000"/>
                </a:prstClr>
              </a:solidFill>
            </a:endParaRPr>
          </a:p>
        </p:txBody>
      </p:sp>
      <p:sp>
        <p:nvSpPr>
          <p:cNvPr id="8"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9"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A10FB411-F8C4-4E71-AA2F-EFB8BA58573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39328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1E3C5F0A-E814-4F5B-8509-4826EF6EAFAD}" type="datetimeFigureOut">
              <a:rPr lang="en-US">
                <a:solidFill>
                  <a:prstClr val="black">
                    <a:tint val="75000"/>
                  </a:prstClr>
                </a:solidFill>
              </a:rPr>
              <a:pPr>
                <a:defRPr/>
              </a:pPr>
              <a:t>9/10/2021</a:t>
            </a:fld>
            <a:endParaRPr lang="en-US" dirty="0">
              <a:solidFill>
                <a:prstClr val="black">
                  <a:tint val="75000"/>
                </a:prstClr>
              </a:solidFill>
            </a:endParaRPr>
          </a:p>
        </p:txBody>
      </p:sp>
      <p:sp>
        <p:nvSpPr>
          <p:cNvPr id="4"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5"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F8C3135D-753B-4641-9B40-F5C756AB03B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675906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449F838-D727-4C3D-981F-C91357BA9725}" type="datetimeFigureOut">
              <a:rPr lang="en-US">
                <a:solidFill>
                  <a:prstClr val="black">
                    <a:tint val="75000"/>
                  </a:prstClr>
                </a:solidFill>
              </a:rPr>
              <a:pPr>
                <a:defRPr/>
              </a:pPr>
              <a:t>9/10/2021</a:t>
            </a:fld>
            <a:endParaRPr lang="en-US" dirty="0">
              <a:solidFill>
                <a:prstClr val="black">
                  <a:tint val="75000"/>
                </a:prstClr>
              </a:solidFill>
            </a:endParaRPr>
          </a:p>
        </p:txBody>
      </p:sp>
      <p:sp>
        <p:nvSpPr>
          <p:cNvPr id="3"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4"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2E37CFDE-7B0F-4037-894D-A6CABA6358C6}"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666309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a:prstGeom prst="rect">
            <a:avLst/>
          </a:prstGeom>
        </p:spPr>
        <p:txBody>
          <a:bodyPr anchor="b"/>
          <a:lstStyle>
            <a:lvl1pPr>
              <a:defRPr sz="2721"/>
            </a:lvl1pPr>
          </a:lstStyle>
          <a:p>
            <a:r>
              <a:rPr lang="ja-JP" altLang="en-US"/>
              <a:t>マスター タイトルの書式設定</a:t>
            </a:r>
            <a:endParaRPr lang="en-US" dirty="0"/>
          </a:p>
        </p:txBody>
      </p:sp>
      <p:sp>
        <p:nvSpPr>
          <p:cNvPr id="3" name="Content Placeholder 2"/>
          <p:cNvSpPr>
            <a:spLocks noGrp="1"/>
          </p:cNvSpPr>
          <p:nvPr>
            <p:ph idx="1"/>
          </p:nvPr>
        </p:nvSpPr>
        <p:spPr>
          <a:xfrm>
            <a:off x="3305632" y="1570511"/>
            <a:ext cx="3936385" cy="7751546"/>
          </a:xfrm>
          <a:prstGeom prst="rect">
            <a:avLst/>
          </a:prstGeom>
        </p:spPr>
        <p:txBody>
          <a:bodyPr/>
          <a:lstStyle>
            <a:lvl1pPr>
              <a:defRPr sz="2721"/>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35584" y="3272314"/>
            <a:ext cx="2507825" cy="6062366"/>
          </a:xfrm>
          <a:prstGeom prst="rect">
            <a:avLst/>
          </a:prstGeo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1578700-CC02-43A7-8D67-617F0C9B34C3}" type="datetimeFigureOut">
              <a:rPr lang="en-US">
                <a:solidFill>
                  <a:prstClr val="black">
                    <a:tint val="75000"/>
                  </a:prstClr>
                </a:solidFill>
              </a:rPr>
              <a:pPr>
                <a:defRPr/>
              </a:pPr>
              <a:t>9/10/2021</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717CBD56-090A-4AA6-BB18-0A87B6BE4240}"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671046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a:prstGeom prst="rect">
            <a:avLst/>
          </a:prstGeom>
        </p:spPr>
        <p:txBody>
          <a:bodyPr anchor="b"/>
          <a:lstStyle>
            <a:lvl1pPr>
              <a:defRPr sz="2721"/>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305632" y="1570511"/>
            <a:ext cx="3936385" cy="7751546"/>
          </a:xfrm>
          <a:prstGeom prst="rect">
            <a:avLst/>
          </a:prstGeom>
        </p:spPr>
        <p:txBody>
          <a:bodyPr anchor="t"/>
          <a:lstStyle>
            <a:lvl1pPr marL="0" indent="0">
              <a:buNone/>
              <a:defRPr sz="2721"/>
            </a:lvl1pPr>
            <a:lvl2pPr marL="388757" indent="0">
              <a:buNone/>
              <a:defRPr sz="2381"/>
            </a:lvl2pPr>
            <a:lvl3pPr marL="777514" indent="0">
              <a:buNone/>
              <a:defRPr sz="2041"/>
            </a:lvl3pPr>
            <a:lvl4pPr marL="1166271" indent="0">
              <a:buNone/>
              <a:defRPr sz="1701"/>
            </a:lvl4pPr>
            <a:lvl5pPr marL="1555029" indent="0">
              <a:buNone/>
              <a:defRPr sz="1701"/>
            </a:lvl5pPr>
            <a:lvl6pPr marL="1943786" indent="0">
              <a:buNone/>
              <a:defRPr sz="1701"/>
            </a:lvl6pPr>
            <a:lvl7pPr marL="2332543" indent="0">
              <a:buNone/>
              <a:defRPr sz="1701"/>
            </a:lvl7pPr>
            <a:lvl8pPr marL="2721300" indent="0">
              <a:buNone/>
              <a:defRPr sz="1701"/>
            </a:lvl8pPr>
            <a:lvl9pPr marL="3110057" indent="0">
              <a:buNone/>
              <a:defRPr sz="1701"/>
            </a:lvl9pPr>
          </a:lstStyle>
          <a:p>
            <a:pPr lvl="0"/>
            <a:r>
              <a:rPr lang="ja-JP" altLang="en-US" noProof="0"/>
              <a:t>図を追加</a:t>
            </a:r>
            <a:endParaRPr lang="en-US" noProof="0" dirty="0"/>
          </a:p>
        </p:txBody>
      </p:sp>
      <p:sp>
        <p:nvSpPr>
          <p:cNvPr id="4" name="Text Placeholder 3"/>
          <p:cNvSpPr>
            <a:spLocks noGrp="1"/>
          </p:cNvSpPr>
          <p:nvPr>
            <p:ph type="body" sz="half" idx="2"/>
          </p:nvPr>
        </p:nvSpPr>
        <p:spPr>
          <a:xfrm>
            <a:off x="535584" y="3272314"/>
            <a:ext cx="2507825" cy="6062366"/>
          </a:xfrm>
          <a:prstGeom prst="rect">
            <a:avLst/>
          </a:prstGeo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D7CF08AA-2110-42CD-8773-E3A4EF59A3C2}" type="datetimeFigureOut">
              <a:rPr lang="en-US">
                <a:solidFill>
                  <a:prstClr val="black">
                    <a:tint val="75000"/>
                  </a:prstClr>
                </a:solidFill>
              </a:rPr>
              <a:pPr>
                <a:defRPr/>
              </a:pPr>
              <a:t>9/10/2021</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5D69A334-02AD-4810-8742-6DB93C5EA25A}"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214634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4746532"/>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Lst>
  <p:txStyles>
    <p:titleStyle>
      <a:lvl1pPr algn="l" defTabSz="776288" rtl="0" fontAlgn="base">
        <a:lnSpc>
          <a:spcPct val="90000"/>
        </a:lnSpc>
        <a:spcBef>
          <a:spcPct val="0"/>
        </a:spcBef>
        <a:spcAft>
          <a:spcPct val="0"/>
        </a:spcAft>
        <a:defRPr kumimoji="1" sz="3700" kern="1200">
          <a:solidFill>
            <a:schemeClr val="tx1"/>
          </a:solidFill>
          <a:latin typeface="+mj-lt"/>
          <a:ea typeface="+mj-ea"/>
          <a:cs typeface="+mj-cs"/>
        </a:defRPr>
      </a:lvl1pPr>
      <a:lvl2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2pPr>
      <a:lvl3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3pPr>
      <a:lvl4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4pPr>
      <a:lvl5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5pPr>
      <a:lvl6pPr marL="4572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6pPr>
      <a:lvl7pPr marL="9144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7pPr>
      <a:lvl8pPr marL="13716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8pPr>
      <a:lvl9pPr marL="18288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9pPr>
    </p:titleStyle>
    <p:bodyStyle>
      <a:lvl1pPr marL="193675" indent="-193675" algn="l" defTabSz="776288" rtl="0" fontAlgn="base">
        <a:lnSpc>
          <a:spcPct val="90000"/>
        </a:lnSpc>
        <a:spcBef>
          <a:spcPts val="850"/>
        </a:spcBef>
        <a:spcAft>
          <a:spcPct val="0"/>
        </a:spcAft>
        <a:buFont typeface="Arial" pitchFamily="34" charset="0"/>
        <a:buChar char="•"/>
        <a:defRPr kumimoji="1" sz="2300" kern="1200">
          <a:solidFill>
            <a:schemeClr val="tx1"/>
          </a:solidFill>
          <a:latin typeface="+mn-lt"/>
          <a:ea typeface="+mn-ea"/>
          <a:cs typeface="+mn-cs"/>
        </a:defRPr>
      </a:lvl1pPr>
      <a:lvl2pPr marL="582613" indent="-193675" algn="l" defTabSz="776288" rtl="0" fontAlgn="base">
        <a:lnSpc>
          <a:spcPct val="90000"/>
        </a:lnSpc>
        <a:spcBef>
          <a:spcPts val="425"/>
        </a:spcBef>
        <a:spcAft>
          <a:spcPct val="0"/>
        </a:spcAft>
        <a:buFont typeface="Arial" pitchFamily="34" charset="0"/>
        <a:buChar char="•"/>
        <a:defRPr kumimoji="1" sz="2000" kern="1200">
          <a:solidFill>
            <a:schemeClr val="tx1"/>
          </a:solidFill>
          <a:latin typeface="+mn-lt"/>
          <a:ea typeface="+mn-ea"/>
          <a:cs typeface="+mn-cs"/>
        </a:defRPr>
      </a:lvl2pPr>
      <a:lvl3pPr marL="971550" indent="-193675" algn="l" defTabSz="776288" rtl="0" fontAlgn="base">
        <a:lnSpc>
          <a:spcPct val="90000"/>
        </a:lnSpc>
        <a:spcBef>
          <a:spcPts val="425"/>
        </a:spcBef>
        <a:spcAft>
          <a:spcPct val="0"/>
        </a:spcAft>
        <a:buFont typeface="Arial" pitchFamily="34" charset="0"/>
        <a:buChar char="•"/>
        <a:defRPr kumimoji="1" sz="1700" kern="1200">
          <a:solidFill>
            <a:schemeClr val="tx1"/>
          </a:solidFill>
          <a:latin typeface="+mn-lt"/>
          <a:ea typeface="+mn-ea"/>
          <a:cs typeface="+mn-cs"/>
        </a:defRPr>
      </a:lvl3pPr>
      <a:lvl4pPr marL="1360488" indent="-193675" algn="l" defTabSz="776288" rtl="0" fontAlgn="base">
        <a:lnSpc>
          <a:spcPct val="90000"/>
        </a:lnSpc>
        <a:spcBef>
          <a:spcPts val="425"/>
        </a:spcBef>
        <a:spcAft>
          <a:spcPct val="0"/>
        </a:spcAft>
        <a:buFont typeface="Arial" pitchFamily="34" charset="0"/>
        <a:buChar char="•"/>
        <a:defRPr kumimoji="1" sz="1500" kern="1200">
          <a:solidFill>
            <a:schemeClr val="tx1"/>
          </a:solidFill>
          <a:latin typeface="+mn-lt"/>
          <a:ea typeface="+mn-ea"/>
          <a:cs typeface="+mn-cs"/>
        </a:defRPr>
      </a:lvl4pPr>
      <a:lvl5pPr marL="1747838" indent="-193675" algn="l" defTabSz="776288" rtl="0" fontAlgn="base">
        <a:lnSpc>
          <a:spcPct val="90000"/>
        </a:lnSpc>
        <a:spcBef>
          <a:spcPts val="425"/>
        </a:spcBef>
        <a:spcAft>
          <a:spcPct val="0"/>
        </a:spcAft>
        <a:buFont typeface="Arial" pitchFamily="34" charset="0"/>
        <a:buChar char="•"/>
        <a:defRPr kumimoji="1" sz="1500"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9pPr>
    </p:bodyStyle>
    <p:otherStyle>
      <a:defPPr>
        <a:defRPr lang="en-US"/>
      </a:defPPr>
      <a:lvl1pPr marL="0" algn="l" defTabSz="777514" rtl="0" eaLnBrk="1" latinLnBrk="0" hangingPunct="1">
        <a:defRPr kumimoji="1" sz="1531" kern="1200">
          <a:solidFill>
            <a:schemeClr val="tx1"/>
          </a:solidFill>
          <a:latin typeface="+mn-lt"/>
          <a:ea typeface="+mn-ea"/>
          <a:cs typeface="+mn-cs"/>
        </a:defRPr>
      </a:lvl1pPr>
      <a:lvl2pPr marL="388757" algn="l" defTabSz="777514" rtl="0" eaLnBrk="1" latinLnBrk="0" hangingPunct="1">
        <a:defRPr kumimoji="1" sz="1531" kern="1200">
          <a:solidFill>
            <a:schemeClr val="tx1"/>
          </a:solidFill>
          <a:latin typeface="+mn-lt"/>
          <a:ea typeface="+mn-ea"/>
          <a:cs typeface="+mn-cs"/>
        </a:defRPr>
      </a:lvl2pPr>
      <a:lvl3pPr marL="777514" algn="l" defTabSz="777514" rtl="0" eaLnBrk="1" latinLnBrk="0" hangingPunct="1">
        <a:defRPr kumimoji="1" sz="1531" kern="1200">
          <a:solidFill>
            <a:schemeClr val="tx1"/>
          </a:solidFill>
          <a:latin typeface="+mn-lt"/>
          <a:ea typeface="+mn-ea"/>
          <a:cs typeface="+mn-cs"/>
        </a:defRPr>
      </a:lvl3pPr>
      <a:lvl4pPr marL="1166271" algn="l" defTabSz="777514" rtl="0" eaLnBrk="1" latinLnBrk="0" hangingPunct="1">
        <a:defRPr kumimoji="1" sz="1531" kern="1200">
          <a:solidFill>
            <a:schemeClr val="tx1"/>
          </a:solidFill>
          <a:latin typeface="+mn-lt"/>
          <a:ea typeface="+mn-ea"/>
          <a:cs typeface="+mn-cs"/>
        </a:defRPr>
      </a:lvl4pPr>
      <a:lvl5pPr marL="1555029" algn="l" defTabSz="777514" rtl="0" eaLnBrk="1" latinLnBrk="0" hangingPunct="1">
        <a:defRPr kumimoji="1" sz="1531" kern="1200">
          <a:solidFill>
            <a:schemeClr val="tx1"/>
          </a:solidFill>
          <a:latin typeface="+mn-lt"/>
          <a:ea typeface="+mn-ea"/>
          <a:cs typeface="+mn-cs"/>
        </a:defRPr>
      </a:lvl5pPr>
      <a:lvl6pPr marL="1943786" algn="l" defTabSz="777514" rtl="0" eaLnBrk="1" latinLnBrk="0" hangingPunct="1">
        <a:defRPr kumimoji="1" sz="1531" kern="1200">
          <a:solidFill>
            <a:schemeClr val="tx1"/>
          </a:solidFill>
          <a:latin typeface="+mn-lt"/>
          <a:ea typeface="+mn-ea"/>
          <a:cs typeface="+mn-cs"/>
        </a:defRPr>
      </a:lvl6pPr>
      <a:lvl7pPr marL="2332543" algn="l" defTabSz="777514" rtl="0" eaLnBrk="1" latinLnBrk="0" hangingPunct="1">
        <a:defRPr kumimoji="1" sz="1531" kern="1200">
          <a:solidFill>
            <a:schemeClr val="tx1"/>
          </a:solidFill>
          <a:latin typeface="+mn-lt"/>
          <a:ea typeface="+mn-ea"/>
          <a:cs typeface="+mn-cs"/>
        </a:defRPr>
      </a:lvl7pPr>
      <a:lvl8pPr marL="2721300" algn="l" defTabSz="777514" rtl="0" eaLnBrk="1" latinLnBrk="0" hangingPunct="1">
        <a:defRPr kumimoji="1" sz="1531" kern="1200">
          <a:solidFill>
            <a:schemeClr val="tx1"/>
          </a:solidFill>
          <a:latin typeface="+mn-lt"/>
          <a:ea typeface="+mn-ea"/>
          <a:cs typeface="+mn-cs"/>
        </a:defRPr>
      </a:lvl8pPr>
      <a:lvl9pPr marL="3110057" algn="l" defTabSz="777514" rtl="0" eaLnBrk="1" latinLnBrk="0" hangingPunct="1">
        <a:defRPr kumimoji="1"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2.xml"/><Relationship Id="rId5" Type="http://schemas.openxmlformats.org/officeDocument/2006/relationships/image" Target="../media/image3.jpeg"/><Relationship Id="rId4" Type="http://schemas.openxmlformats.org/officeDocument/2006/relationships/image" Target="../media/image2.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640270" y="730299"/>
            <a:ext cx="6617369" cy="584775"/>
          </a:xfrm>
          <a:prstGeom prst="rect">
            <a:avLst/>
          </a:prstGeom>
          <a:noFill/>
          <a:ln>
            <a:noFill/>
          </a:ln>
        </p:spPr>
        <p:txBody>
          <a:bodyPr wrap="square" rtlCol="0">
            <a:spAutoFit/>
          </a:bodyPr>
          <a:lstStyle/>
          <a:p>
            <a:pPr algn="ctr"/>
            <a:r>
              <a:rPr lang="ja-JP" altLang="en-US" sz="1600" b="1" dirty="0">
                <a:solidFill>
                  <a:prstClr val="black">
                    <a:lumMod val="85000"/>
                    <a:lumOff val="15000"/>
                  </a:prstClr>
                </a:solidFill>
                <a:latin typeface="メイリオ" panose="020B0604030504040204" pitchFamily="50" charset="-128"/>
                <a:ea typeface="メイリオ" panose="020B0604030504040204" pitchFamily="50" charset="-128"/>
                <a:cs typeface="メイリオ" panose="020B0604030504040204" pitchFamily="50" charset="-128"/>
              </a:rPr>
              <a:t>令和</a:t>
            </a:r>
            <a:r>
              <a:rPr lang="en-US" altLang="ja-JP" sz="1600" b="1" dirty="0">
                <a:solidFill>
                  <a:prstClr val="black">
                    <a:lumMod val="85000"/>
                    <a:lumOff val="15000"/>
                  </a:prstClr>
                </a:solidFill>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600" b="1" dirty="0">
                <a:solidFill>
                  <a:prstClr val="black">
                    <a:lumMod val="85000"/>
                    <a:lumOff val="15000"/>
                  </a:prstClr>
                </a:solidFill>
                <a:latin typeface="メイリオ" panose="020B0604030504040204" pitchFamily="50" charset="-128"/>
                <a:ea typeface="メイリオ" panose="020B0604030504040204" pitchFamily="50" charset="-128"/>
                <a:cs typeface="メイリオ" panose="020B0604030504040204" pitchFamily="50" charset="-128"/>
              </a:rPr>
              <a:t>年度</a:t>
            </a:r>
            <a:r>
              <a:rPr lang="en-US" altLang="ja-JP" sz="1600" b="1" dirty="0">
                <a:solidFill>
                  <a:prstClr val="black">
                    <a:lumMod val="85000"/>
                    <a:lumOff val="15000"/>
                  </a:prst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dirty="0">
                <a:solidFill>
                  <a:prstClr val="black">
                    <a:lumMod val="85000"/>
                    <a:lumOff val="15000"/>
                  </a:prstClr>
                </a:solidFill>
                <a:latin typeface="メイリオ" panose="020B0604030504040204" pitchFamily="50" charset="-128"/>
                <a:ea typeface="メイリオ" panose="020B0604030504040204" pitchFamily="50" charset="-128"/>
                <a:cs typeface="メイリオ" panose="020B0604030504040204" pitchFamily="50" charset="-128"/>
              </a:rPr>
              <a:t>安心！終活セミナー</a:t>
            </a:r>
            <a:r>
              <a:rPr lang="en-US" altLang="ja-JP" sz="1600" b="1" dirty="0">
                <a:solidFill>
                  <a:prstClr val="black">
                    <a:lumMod val="85000"/>
                    <a:lumOff val="15000"/>
                  </a:prstClr>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600" b="1" i="0" u="none" strike="noStrike" kern="1200" cap="none" spc="0" normalizeH="0" baseline="0" noProof="0" dirty="0">
                <a:ln>
                  <a:noFill/>
                </a:ln>
                <a:solidFill>
                  <a:prstClr val="black">
                    <a:lumMod val="85000"/>
                    <a:lumOff val="15000"/>
                  </a:prstClr>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申　込　書　</a:t>
            </a:r>
            <a:endParaRPr kumimoji="1" lang="en-US" altLang="ja-JP" sz="1600" b="1" i="0" u="none" strike="noStrike" kern="1200" cap="none" spc="0" normalizeH="0" baseline="0" noProof="0" dirty="0">
              <a:ln>
                <a:noFill/>
              </a:ln>
              <a:solidFill>
                <a:prstClr val="black">
                  <a:lumMod val="85000"/>
                  <a:lumOff val="15000"/>
                </a:prstClr>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ctr" defTabSz="1019007" rtl="0" eaLnBrk="1" fontAlgn="auto" latinLnBrk="0" hangingPunct="1">
              <a:lnSpc>
                <a:spcPct val="100000"/>
              </a:lnSpc>
              <a:spcBef>
                <a:spcPts val="0"/>
              </a:spcBef>
              <a:spcAft>
                <a:spcPts val="0"/>
              </a:spcAft>
              <a:buClrTx/>
              <a:buSzTx/>
              <a:buFontTx/>
              <a:buNone/>
              <a:tabLst/>
              <a:defRPr/>
            </a:pPr>
            <a:endParaRPr kumimoji="1" lang="en-US" altLang="ja-JP" sz="1600" b="1" i="0" u="none" strike="noStrike" kern="1200" cap="none" spc="0" normalizeH="0" baseline="0" noProof="0" dirty="0">
              <a:ln>
                <a:noFill/>
              </a:ln>
              <a:solidFill>
                <a:prstClr val="black">
                  <a:lumMod val="85000"/>
                  <a:lumOff val="15000"/>
                </a:prstClr>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282918341"/>
              </p:ext>
            </p:extLst>
          </p:nvPr>
        </p:nvGraphicFramePr>
        <p:xfrm>
          <a:off x="493259" y="1581461"/>
          <a:ext cx="6820073" cy="5832752"/>
        </p:xfrm>
        <a:graphic>
          <a:graphicData uri="http://schemas.openxmlformats.org/drawingml/2006/table">
            <a:tbl>
              <a:tblPr firstRow="1" bandRow="1">
                <a:tableStyleId>{5940675A-B579-460E-94D1-54222C63F5DA}</a:tableStyleId>
              </a:tblPr>
              <a:tblGrid>
                <a:gridCol w="1553150">
                  <a:extLst>
                    <a:ext uri="{9D8B030D-6E8A-4147-A177-3AD203B41FA5}">
                      <a16:colId xmlns:a16="http://schemas.microsoft.com/office/drawing/2014/main" val="20000"/>
                    </a:ext>
                  </a:extLst>
                </a:gridCol>
                <a:gridCol w="4311910">
                  <a:extLst>
                    <a:ext uri="{9D8B030D-6E8A-4147-A177-3AD203B41FA5}">
                      <a16:colId xmlns:a16="http://schemas.microsoft.com/office/drawing/2014/main" val="20001"/>
                    </a:ext>
                  </a:extLst>
                </a:gridCol>
                <a:gridCol w="955013">
                  <a:extLst>
                    <a:ext uri="{9D8B030D-6E8A-4147-A177-3AD203B41FA5}">
                      <a16:colId xmlns:a16="http://schemas.microsoft.com/office/drawing/2014/main" val="3957812968"/>
                    </a:ext>
                  </a:extLst>
                </a:gridCol>
              </a:tblGrid>
              <a:tr h="642572">
                <a:tc>
                  <a:txBody>
                    <a:bodyPr/>
                    <a:lstStyle/>
                    <a:p>
                      <a:pPr algn="ct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（ふりがな）</a:t>
                      </a:r>
                      <a:endParaRPr kumimoji="1"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名　前</a:t>
                      </a:r>
                    </a:p>
                  </a:txBody>
                  <a:tcPr anchor="ctr"/>
                </a:tc>
                <a:tc>
                  <a:txBody>
                    <a:bodyPr/>
                    <a:lstStyle/>
                    <a:p>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r"/>
                      <a: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歳</a:t>
                      </a:r>
                    </a:p>
                  </a:txBody>
                  <a:tcPr anchor="ctr"/>
                </a:tc>
                <a:extLst>
                  <a:ext uri="{0D108BD9-81ED-4DB2-BD59-A6C34878D82A}">
                    <a16:rowId xmlns:a16="http://schemas.microsoft.com/office/drawing/2014/main" val="10000"/>
                  </a:ext>
                </a:extLst>
              </a:tr>
              <a:tr h="893024">
                <a:tc>
                  <a:txBody>
                    <a:bodyPr/>
                    <a:lstStyle/>
                    <a:p>
                      <a:pPr algn="ct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住　　所</a:t>
                      </a:r>
                    </a:p>
                  </a:txBody>
                  <a:tcPr anchor="ctr"/>
                </a:tc>
                <a:tc gridSpan="2">
                  <a:txBody>
                    <a:bodyPr/>
                    <a:lstStyle/>
                    <a:p>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　　　－　　　　　　</a:t>
                      </a:r>
                      <a:endParaRPr kumimoji="1"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rPr>
                        <a:t>　　　　　</a:t>
                      </a:r>
                      <a:endParaRPr kumimoji="1"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　　　　　　区</a:t>
                      </a:r>
                      <a:endParaRPr kumimoji="1"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hMerge="1">
                  <a:txBody>
                    <a:bodyPr/>
                    <a:lstStyle/>
                    <a:p>
                      <a:endParaRPr kumimoji="1" lang="ja-JP" altLang="en-US"/>
                    </a:p>
                  </a:txBody>
                  <a:tcPr/>
                </a:tc>
                <a:extLst>
                  <a:ext uri="{0D108BD9-81ED-4DB2-BD59-A6C34878D82A}">
                    <a16:rowId xmlns:a16="http://schemas.microsoft.com/office/drawing/2014/main" val="10001"/>
                  </a:ext>
                </a:extLst>
              </a:tr>
              <a:tr h="449795">
                <a:tc>
                  <a:txBody>
                    <a:bodyPr/>
                    <a:lstStyle/>
                    <a:p>
                      <a:pPr algn="ct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電話番号</a:t>
                      </a:r>
                      <a: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t>/FAX</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gridSpan="2">
                  <a:txBody>
                    <a:bodyPr/>
                    <a:lstStyle/>
                    <a:p>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hMerge="1">
                  <a:txBody>
                    <a:bodyPr/>
                    <a:lstStyle/>
                    <a:p>
                      <a:endParaRPr kumimoji="1" lang="ja-JP" altLang="en-US"/>
                    </a:p>
                  </a:txBody>
                  <a:tcPr/>
                </a:tc>
                <a:extLst>
                  <a:ext uri="{0D108BD9-81ED-4DB2-BD59-A6C34878D82A}">
                    <a16:rowId xmlns:a16="http://schemas.microsoft.com/office/drawing/2014/main" val="10002"/>
                  </a:ext>
                </a:extLst>
              </a:tr>
              <a:tr h="1173231">
                <a:tc>
                  <a:txBody>
                    <a:bodyPr/>
                    <a:lstStyle/>
                    <a:p>
                      <a:pPr algn="ct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希望日</a:t>
                      </a:r>
                    </a:p>
                  </a:txBody>
                  <a:tcPr anchor="ctr"/>
                </a:tc>
                <a:tc gridSpan="2">
                  <a:txBody>
                    <a:bodyPr/>
                    <a:lstStyle/>
                    <a:p>
                      <a:pPr>
                        <a:lnSpc>
                          <a:spcPts val="3100"/>
                        </a:lnSpc>
                      </a:pPr>
                      <a:r>
                        <a:rPr kumimoji="1" lang="ja-JP" altLang="en-US" sz="1200" dirty="0">
                          <a:latin typeface="ＭＳ Ｐゴシック 本文"/>
                          <a:ea typeface="メイリオ" panose="020B0604030504040204" pitchFamily="50" charset="-128"/>
                          <a:cs typeface="メイリオ" panose="020B0604030504040204" pitchFamily="50" charset="-128"/>
                        </a:rPr>
                        <a:t>（　）</a:t>
                      </a:r>
                      <a:r>
                        <a:rPr kumimoji="1" lang="en-US" altLang="ja-JP" sz="1200" dirty="0">
                          <a:latin typeface="ＭＳ Ｐゴシック 本文"/>
                          <a:ea typeface="メイリオ" panose="020B0604030504040204" pitchFamily="50" charset="-128"/>
                          <a:cs typeface="メイリオ" panose="020B0604030504040204" pitchFamily="50" charset="-128"/>
                        </a:rPr>
                        <a:t>11/17</a:t>
                      </a:r>
                      <a:r>
                        <a:rPr kumimoji="1" lang="ja-JP" altLang="en-US" sz="1200" dirty="0">
                          <a:solidFill>
                            <a:schemeClr val="tx1"/>
                          </a:solidFill>
                          <a:latin typeface="ＭＳ Ｐゴシック 本文"/>
                          <a:ea typeface="メイリオ" panose="020B0604030504040204" pitchFamily="50" charset="-128"/>
                          <a:cs typeface="メイリオ" panose="020B0604030504040204" pitchFamily="50" charset="-128"/>
                        </a:rPr>
                        <a:t>　</a:t>
                      </a:r>
                      <a:r>
                        <a:rPr lang="ja-JP" altLang="en-US" sz="1200" dirty="0">
                          <a:solidFill>
                            <a:schemeClr val="tx1"/>
                          </a:solidFill>
                          <a:latin typeface="ＭＳ Ｐゴシック 本文"/>
                        </a:rPr>
                        <a:t>信託で考える家族の今後　～家族信託でできること～</a:t>
                      </a:r>
                      <a:endParaRPr lang="en-US" altLang="ja-JP" sz="1200" dirty="0">
                        <a:solidFill>
                          <a:schemeClr val="tx1"/>
                        </a:solidFill>
                        <a:latin typeface="ＭＳ Ｐゴシック 本文"/>
                      </a:endParaRPr>
                    </a:p>
                    <a:p>
                      <a:pPr>
                        <a:lnSpc>
                          <a:spcPts val="3100"/>
                        </a:lnSpc>
                      </a:pPr>
                      <a:r>
                        <a:rPr kumimoji="1" lang="ja-JP" altLang="en-US" sz="1200" dirty="0">
                          <a:solidFill>
                            <a:schemeClr val="tx1"/>
                          </a:solidFill>
                          <a:latin typeface="ＭＳ Ｐゴシック 本文"/>
                          <a:ea typeface="メイリオ" panose="020B0604030504040204" pitchFamily="50" charset="-128"/>
                          <a:cs typeface="メイリオ" panose="020B0604030504040204" pitchFamily="50" charset="-128"/>
                        </a:rPr>
                        <a:t>（　）</a:t>
                      </a:r>
                      <a:r>
                        <a:rPr kumimoji="1" lang="en-US" altLang="ja-JP" sz="1200" dirty="0">
                          <a:solidFill>
                            <a:schemeClr val="tx1"/>
                          </a:solidFill>
                          <a:latin typeface="ＭＳ Ｐゴシック 本文"/>
                          <a:ea typeface="メイリオ" panose="020B0604030504040204" pitchFamily="50" charset="-128"/>
                          <a:cs typeface="メイリオ" panose="020B0604030504040204" pitchFamily="50" charset="-128"/>
                        </a:rPr>
                        <a:t>11/24</a:t>
                      </a:r>
                      <a:r>
                        <a:rPr kumimoji="1" lang="ja-JP" altLang="en-US" sz="1200" dirty="0">
                          <a:solidFill>
                            <a:schemeClr val="tx1"/>
                          </a:solidFill>
                          <a:latin typeface="ＭＳ Ｐゴシック 本文"/>
                          <a:ea typeface="メイリオ" panose="020B0604030504040204" pitchFamily="50" charset="-128"/>
                          <a:cs typeface="メイリオ" panose="020B0604030504040204" pitchFamily="50" charset="-128"/>
                        </a:rPr>
                        <a:t>　</a:t>
                      </a:r>
                      <a:r>
                        <a:rPr lang="ja-JP" altLang="en-US" sz="1200" dirty="0">
                          <a:solidFill>
                            <a:schemeClr val="tx1"/>
                          </a:solidFill>
                          <a:latin typeface="ＭＳ Ｐゴシック 本文"/>
                        </a:rPr>
                        <a:t>今から始めよう財産整理～子どもが親にしておいてほしいこと～</a:t>
                      </a:r>
                      <a:endParaRPr lang="en-US" altLang="ja-JP" sz="1200" dirty="0">
                        <a:solidFill>
                          <a:schemeClr val="tx1"/>
                        </a:solidFill>
                        <a:latin typeface="ＭＳ Ｐゴシック 本文"/>
                      </a:endParaRPr>
                    </a:p>
                    <a:p>
                      <a:pPr>
                        <a:lnSpc>
                          <a:spcPts val="3100"/>
                        </a:lnSpc>
                      </a:pPr>
                      <a:r>
                        <a:rPr kumimoji="1" lang="ja-JP" altLang="en-US" sz="1200" dirty="0">
                          <a:solidFill>
                            <a:schemeClr val="tx1"/>
                          </a:solidFill>
                          <a:latin typeface="ＭＳ Ｐゴシック 本文"/>
                          <a:ea typeface="メイリオ" panose="020B0604030504040204" pitchFamily="50" charset="-128"/>
                          <a:cs typeface="メイリオ" panose="020B0604030504040204" pitchFamily="50" charset="-128"/>
                        </a:rPr>
                        <a:t>（　）</a:t>
                      </a:r>
                      <a:r>
                        <a:rPr kumimoji="1" lang="en-US" altLang="ja-JP" sz="1200" dirty="0">
                          <a:solidFill>
                            <a:schemeClr val="tx1"/>
                          </a:solidFill>
                          <a:latin typeface="ＭＳ Ｐゴシック 本文"/>
                          <a:ea typeface="メイリオ" panose="020B0604030504040204" pitchFamily="50" charset="-128"/>
                          <a:cs typeface="メイリオ" panose="020B0604030504040204" pitchFamily="50" charset="-128"/>
                        </a:rPr>
                        <a:t>12/1</a:t>
                      </a:r>
                      <a:r>
                        <a:rPr kumimoji="1" lang="ja-JP" altLang="en-US" sz="1200" dirty="0">
                          <a:solidFill>
                            <a:schemeClr val="tx1"/>
                          </a:solidFill>
                          <a:latin typeface="ＭＳ Ｐゴシック 本文"/>
                          <a:ea typeface="メイリオ" panose="020B0604030504040204" pitchFamily="50" charset="-128"/>
                          <a:cs typeface="メイリオ" panose="020B0604030504040204" pitchFamily="50" charset="-128"/>
                        </a:rPr>
                        <a:t>　 </a:t>
                      </a:r>
                      <a:r>
                        <a:rPr lang="ja-JP" altLang="en-US" sz="1200" dirty="0">
                          <a:solidFill>
                            <a:schemeClr val="tx1"/>
                          </a:solidFill>
                          <a:latin typeface="ＭＳ Ｐゴシック 本文"/>
                        </a:rPr>
                        <a:t>そろそろ知っておきたい身元保証・後見人制度</a:t>
                      </a:r>
                      <a:endParaRPr lang="en-US" altLang="ja-JP" sz="1200" dirty="0">
                        <a:solidFill>
                          <a:schemeClr val="tx1"/>
                        </a:solidFill>
                        <a:latin typeface="ＭＳ Ｐゴシック 本文"/>
                      </a:endParaRPr>
                    </a:p>
                  </a:txBody>
                  <a:tcPr/>
                </a:tc>
                <a:tc hMerge="1">
                  <a:txBody>
                    <a:bodyPr/>
                    <a:lstStyle/>
                    <a:p>
                      <a:endParaRPr kumimoji="1" lang="ja-JP" altLang="en-US"/>
                    </a:p>
                  </a:txBody>
                  <a:tcPr/>
                </a:tc>
                <a:extLst>
                  <a:ext uri="{0D108BD9-81ED-4DB2-BD59-A6C34878D82A}">
                    <a16:rowId xmlns:a16="http://schemas.microsoft.com/office/drawing/2014/main" val="10003"/>
                  </a:ext>
                </a:extLst>
              </a:tr>
              <a:tr h="839414">
                <a:tc>
                  <a:txBody>
                    <a:bodyPr/>
                    <a:lstStyle/>
                    <a:p>
                      <a:pPr algn="ct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セミナーで</a:t>
                      </a:r>
                      <a:endPar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知りたいこと</a:t>
                      </a:r>
                    </a:p>
                  </a:txBody>
                  <a:tcPr anchor="ctr"/>
                </a:tc>
                <a:tc gridSpan="2">
                  <a:txBody>
                    <a:bodyPr/>
                    <a:lstStyle/>
                    <a:p>
                      <a:endParaRPr kumimoji="1" lang="ja-JP" altLang="en-US" dirty="0">
                        <a:latin typeface="ＭＳ Ｐゴシック 本文"/>
                        <a:ea typeface="メイリオ" panose="020B0604030504040204" pitchFamily="50" charset="-128"/>
                        <a:cs typeface="メイリオ" panose="020B0604030504040204" pitchFamily="50" charset="-128"/>
                      </a:endParaRPr>
                    </a:p>
                  </a:txBody>
                  <a:tcPr/>
                </a:tc>
                <a:tc hMerge="1">
                  <a:txBody>
                    <a:bodyPr/>
                    <a:lstStyle/>
                    <a:p>
                      <a:endParaRPr kumimoji="1" lang="ja-JP" altLang="en-US"/>
                    </a:p>
                  </a:txBody>
                  <a:tcPr/>
                </a:tc>
                <a:extLst>
                  <a:ext uri="{0D108BD9-81ED-4DB2-BD59-A6C34878D82A}">
                    <a16:rowId xmlns:a16="http://schemas.microsoft.com/office/drawing/2014/main" val="10004"/>
                  </a:ext>
                </a:extLst>
              </a:tr>
              <a:tr h="827354">
                <a:tc>
                  <a:txBody>
                    <a:bodyPr/>
                    <a:lstStyle/>
                    <a:p>
                      <a:pPr algn="ct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家族構成</a:t>
                      </a:r>
                    </a:p>
                  </a:txBody>
                  <a:tcPr anchor="ctr"/>
                </a:tc>
                <a:tc gridSpan="2">
                  <a:txBody>
                    <a:bodyPr/>
                    <a:lstStyle/>
                    <a:p>
                      <a:pPr marL="0" marR="0" lvl="0" indent="0" algn="l" defTabSz="777514" rtl="0" eaLnBrk="1" fontAlgn="auto" latinLnBrk="0" hangingPunct="1">
                        <a:lnSpc>
                          <a:spcPct val="100000"/>
                        </a:lnSpc>
                        <a:spcBef>
                          <a:spcPts val="0"/>
                        </a:spcBef>
                        <a:spcAft>
                          <a:spcPts val="0"/>
                        </a:spcAft>
                        <a:buClrTx/>
                        <a:buSzTx/>
                        <a:buFontTx/>
                        <a:buNone/>
                        <a:tabLst/>
                        <a:defRPr/>
                      </a:pPr>
                      <a:r>
                        <a:rPr kumimoji="1" lang="ja-JP" altLang="en-US" sz="1050" dirty="0">
                          <a:latin typeface="ＭＳ Ｐゴシック 本文"/>
                          <a:ea typeface="メイリオ" panose="020B0604030504040204" pitchFamily="50" charset="-128"/>
                          <a:cs typeface="メイリオ" panose="020B0604030504040204" pitchFamily="50" charset="-128"/>
                        </a:rPr>
                        <a:t>講座内容をより身近なものにするために可能であればご記入ください。</a:t>
                      </a:r>
                      <a:endParaRPr kumimoji="1" lang="en-US" altLang="ja-JP" sz="1050" dirty="0">
                        <a:latin typeface="ＭＳ Ｐゴシック 本文"/>
                        <a:ea typeface="メイリオ" panose="020B0604030504040204" pitchFamily="50" charset="-128"/>
                        <a:cs typeface="メイリオ" panose="020B0604030504040204" pitchFamily="50" charset="-128"/>
                      </a:endParaRPr>
                    </a:p>
                    <a:p>
                      <a:endParaRPr kumimoji="1" lang="ja-JP" altLang="en-US" sz="1400" dirty="0">
                        <a:latin typeface="ＭＳ Ｐゴシック 本文"/>
                        <a:ea typeface="メイリオ" panose="020B0604030504040204" pitchFamily="50" charset="-128"/>
                        <a:cs typeface="メイリオ" panose="020B0604030504040204" pitchFamily="50" charset="-128"/>
                      </a:endParaRPr>
                    </a:p>
                  </a:txBody>
                  <a:tcPr/>
                </a:tc>
                <a:tc hMerge="1">
                  <a:txBody>
                    <a:bodyPr/>
                    <a:lstStyle/>
                    <a:p>
                      <a:endParaRPr kumimoji="1" lang="ja-JP" altLang="en-US"/>
                    </a:p>
                  </a:txBody>
                  <a:tcPr/>
                </a:tc>
                <a:extLst>
                  <a:ext uri="{0D108BD9-81ED-4DB2-BD59-A6C34878D82A}">
                    <a16:rowId xmlns:a16="http://schemas.microsoft.com/office/drawing/2014/main" val="2755984782"/>
                  </a:ext>
                </a:extLst>
              </a:tr>
              <a:tr h="925285">
                <a:tc>
                  <a:txBody>
                    <a:bodyPr/>
                    <a:lstStyle/>
                    <a:p>
                      <a:pPr algn="ct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備　　考</a:t>
                      </a:r>
                    </a:p>
                  </a:txBody>
                  <a:tcPr anchor="ctr"/>
                </a:tc>
                <a:tc gridSpan="2">
                  <a:txBody>
                    <a:bodyPr/>
                    <a:lstStyle/>
                    <a:p>
                      <a:pPr marL="0" marR="0" lvl="0" indent="0" algn="l" defTabSz="777514" rtl="0" eaLnBrk="1" fontAlgn="auto" latinLnBrk="0" hangingPunct="1">
                        <a:lnSpc>
                          <a:spcPct val="100000"/>
                        </a:lnSpc>
                        <a:spcBef>
                          <a:spcPts val="0"/>
                        </a:spcBef>
                        <a:spcAft>
                          <a:spcPts val="0"/>
                        </a:spcAft>
                        <a:buClrTx/>
                        <a:buSzTx/>
                        <a:buFontTx/>
                        <a:buNone/>
                        <a:tabLst/>
                        <a:defRPr/>
                      </a:pPr>
                      <a:r>
                        <a:rPr kumimoji="1" lang="en-US" altLang="ja-JP" sz="1100" dirty="0">
                          <a:latin typeface="ＭＳ Ｐゴシック 本文"/>
                          <a:ea typeface="メイリオ" panose="020B0604030504040204" pitchFamily="50" charset="-128"/>
                          <a:cs typeface="メイリオ" panose="020B0604030504040204" pitchFamily="50" charset="-128"/>
                        </a:rPr>
                        <a:t>※</a:t>
                      </a:r>
                      <a:r>
                        <a:rPr kumimoji="1" lang="ja-JP" altLang="en-US" sz="1100" dirty="0">
                          <a:latin typeface="ＭＳ Ｐゴシック 本文"/>
                          <a:ea typeface="メイリオ" panose="020B0604030504040204" pitchFamily="50" charset="-128"/>
                          <a:cs typeface="メイリオ" panose="020B0604030504040204" pitchFamily="50" charset="-128"/>
                        </a:rPr>
                        <a:t>手話通訳・要約筆記が必要な方は事前にお知らせください。</a:t>
                      </a:r>
                      <a:endParaRPr kumimoji="1" lang="en-US" altLang="ja-JP" sz="1100" dirty="0">
                        <a:latin typeface="ＭＳ Ｐゴシック 本文"/>
                        <a:ea typeface="メイリオ" panose="020B0604030504040204" pitchFamily="50" charset="-128"/>
                        <a:cs typeface="メイリオ" panose="020B0604030504040204" pitchFamily="50" charset="-128"/>
                      </a:endParaRPr>
                    </a:p>
                    <a:p>
                      <a:endParaRPr kumimoji="1" lang="en-US" altLang="ja-JP" sz="1200" dirty="0">
                        <a:latin typeface="ＭＳ Ｐゴシック 本文"/>
                        <a:ea typeface="メイリオ" panose="020B0604030504040204" pitchFamily="50" charset="-128"/>
                        <a:cs typeface="メイリオ" panose="020B0604030504040204" pitchFamily="50" charset="-128"/>
                      </a:endParaRPr>
                    </a:p>
                    <a:p>
                      <a:r>
                        <a:rPr kumimoji="1" lang="ja-JP" altLang="en-US" sz="1200" dirty="0">
                          <a:latin typeface="ＭＳ Ｐゴシック 本文"/>
                          <a:ea typeface="メイリオ" panose="020B0604030504040204" pitchFamily="50" charset="-128"/>
                          <a:cs typeface="メイリオ" panose="020B0604030504040204" pitchFamily="50" charset="-128"/>
                        </a:rPr>
                        <a:t>　　</a:t>
                      </a:r>
                      <a:endParaRPr kumimoji="1" lang="en-US" altLang="ja-JP" sz="1200" dirty="0">
                        <a:latin typeface="ＭＳ Ｐゴシック 本文"/>
                        <a:ea typeface="メイリオ" panose="020B0604030504040204" pitchFamily="50" charset="-128"/>
                        <a:cs typeface="メイリオ" panose="020B0604030504040204" pitchFamily="50" charset="-128"/>
                      </a:endParaRPr>
                    </a:p>
                    <a:p>
                      <a:endParaRPr kumimoji="1" lang="ja-JP" altLang="en-US" dirty="0">
                        <a:latin typeface="ＭＳ Ｐゴシック 本文"/>
                        <a:ea typeface="メイリオ" panose="020B0604030504040204" pitchFamily="50" charset="-128"/>
                        <a:cs typeface="メイリオ" panose="020B0604030504040204" pitchFamily="50" charset="-128"/>
                      </a:endParaRPr>
                    </a:p>
                  </a:txBody>
                  <a:tcPr/>
                </a:tc>
                <a:tc hMerge="1">
                  <a:txBody>
                    <a:bodyPr/>
                    <a:lstStyle/>
                    <a:p>
                      <a:endParaRPr kumimoji="1" lang="ja-JP" altLang="en-US"/>
                    </a:p>
                  </a:txBody>
                  <a:tcPr/>
                </a:tc>
                <a:extLst>
                  <a:ext uri="{0D108BD9-81ED-4DB2-BD59-A6C34878D82A}">
                    <a16:rowId xmlns:a16="http://schemas.microsoft.com/office/drawing/2014/main" val="10005"/>
                  </a:ext>
                </a:extLst>
              </a:tr>
            </a:tbl>
          </a:graphicData>
        </a:graphic>
      </p:graphicFrame>
      <p:sp>
        <p:nvSpPr>
          <p:cNvPr id="3" name="テキスト ボックス 2"/>
          <p:cNvSpPr txBox="1"/>
          <p:nvPr/>
        </p:nvSpPr>
        <p:spPr>
          <a:xfrm>
            <a:off x="1020565" y="306126"/>
            <a:ext cx="5856778" cy="400110"/>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1019007"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FAX</a:t>
            </a:r>
            <a:r>
              <a:rPr kumimoji="1" lang="ja-JP" altLang="en-US" sz="16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6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078-733-2533</a:t>
            </a:r>
            <a:r>
              <a:rPr kumimoji="1" lang="en-US" altLang="ja-JP" sz="14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須磨区社会福祉協議会</a:t>
            </a:r>
            <a:r>
              <a:rPr kumimoji="1" lang="en-US" altLang="zh-TW"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終活セミナー</a:t>
            </a:r>
            <a:r>
              <a:rPr kumimoji="1" lang="en-US" altLang="zh-TW"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zh-TW"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係</a:t>
            </a: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a:t>
            </a:r>
            <a:r>
              <a:rPr kumimoji="1" lang="en-US" altLang="ja-JP"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a:t>
            </a:r>
            <a:r>
              <a:rPr kumimoji="1" lang="ja-JP" altLang="en-US" sz="20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a:t>
            </a:r>
          </a:p>
        </p:txBody>
      </p:sp>
      <p:sp>
        <p:nvSpPr>
          <p:cNvPr id="8" name="テキスト ボックス 7"/>
          <p:cNvSpPr txBox="1"/>
          <p:nvPr/>
        </p:nvSpPr>
        <p:spPr>
          <a:xfrm>
            <a:off x="734782" y="7414213"/>
            <a:ext cx="6522857" cy="261610"/>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1019007"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ご記入いただいた個人情報は、本講座に関連する</a:t>
            </a:r>
            <a:r>
              <a:rPr lang="ja-JP" altLang="en-US" sz="800" dirty="0">
                <a:solidFill>
                  <a:prstClr val="black"/>
                </a:solidFill>
                <a:latin typeface="Calibri"/>
                <a:ea typeface="ＭＳ Ｐゴシック" panose="020B0600070205080204" pitchFamily="50" charset="-128"/>
              </a:rPr>
              <a:t>事柄</a:t>
            </a:r>
            <a:r>
              <a:rPr kumimoji="1" lang="ja-JP" altLang="en-US" sz="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のみに使用し、第三者に提供したり、　他の目的で利用したりすることは一切ありません</a:t>
            </a:r>
            <a:r>
              <a:rPr kumimoji="1" lang="ja-JP" altLang="en-US" sz="11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p>
        </p:txBody>
      </p:sp>
      <p:sp>
        <p:nvSpPr>
          <p:cNvPr id="9" name="テキスト ボックス 8"/>
          <p:cNvSpPr txBox="1"/>
          <p:nvPr/>
        </p:nvSpPr>
        <p:spPr>
          <a:xfrm>
            <a:off x="734782" y="8752808"/>
            <a:ext cx="3440905" cy="1569660"/>
          </a:xfrm>
          <a:prstGeom prst="rect">
            <a:avLst/>
          </a:prstGeom>
          <a:noFill/>
        </p:spPr>
        <p:txBody>
          <a:bodyPr wrap="square" rtlCol="0">
            <a:spAutoFit/>
          </a:bodyPr>
          <a:lstStyle/>
          <a:p>
            <a:pPr marL="0" marR="0" lvl="0" indent="0" algn="l" defTabSz="1019007"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rgbClr val="595757"/>
                </a:solidFill>
                <a:effectLst/>
                <a:uLnTx/>
                <a:uFillTx/>
                <a:latin typeface="Calibri"/>
                <a:ea typeface="ＭＳ Ｐゴシック" panose="020B0600070205080204" pitchFamily="50" charset="-128"/>
                <a:cs typeface="+mn-cs"/>
              </a:rPr>
              <a:t>公共交通機関をご利用の方</a:t>
            </a:r>
            <a:endParaRPr kumimoji="1" lang="en-US" altLang="ja-JP" sz="1200" b="1" i="0" u="none" strike="noStrike" kern="1200" cap="none" spc="0" normalizeH="0" baseline="0" noProof="0" dirty="0">
              <a:ln>
                <a:noFill/>
              </a:ln>
              <a:solidFill>
                <a:srgbClr val="595757"/>
              </a:solidFill>
              <a:effectLst/>
              <a:uLnTx/>
              <a:uFillTx/>
              <a:latin typeface="Calibri"/>
              <a:ea typeface="ＭＳ Ｐゴシック" panose="020B0600070205080204" pitchFamily="50" charset="-128"/>
              <a:cs typeface="+mn-cs"/>
            </a:endParaRPr>
          </a:p>
          <a:p>
            <a:pPr marL="171450" marR="0" lvl="0" indent="-171450" algn="l" defTabSz="1019007"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200" b="1" i="0" u="none" strike="noStrike" kern="1200" cap="none" spc="0" normalizeH="0" baseline="0" noProof="0" dirty="0">
                <a:ln>
                  <a:noFill/>
                </a:ln>
                <a:solidFill>
                  <a:srgbClr val="595757"/>
                </a:solidFill>
                <a:effectLst/>
                <a:uLnTx/>
                <a:uFillTx/>
                <a:latin typeface="Calibri"/>
                <a:ea typeface="ＭＳ Ｐゴシック" panose="020B0600070205080204" pitchFamily="50" charset="-128"/>
                <a:cs typeface="+mn-cs"/>
              </a:rPr>
              <a:t>市営地下鉄・山陽電鉄「板宿駅」から徒歩約</a:t>
            </a:r>
            <a:r>
              <a:rPr kumimoji="1" lang="en-US" altLang="ja-JP" sz="1200" b="1" i="0" u="none" strike="noStrike" kern="1200" cap="none" spc="0" normalizeH="0" baseline="0" noProof="0" dirty="0">
                <a:ln>
                  <a:noFill/>
                </a:ln>
                <a:solidFill>
                  <a:srgbClr val="595757"/>
                </a:solidFill>
                <a:effectLst/>
                <a:uLnTx/>
                <a:uFillTx/>
                <a:latin typeface="Calibri"/>
                <a:ea typeface="ＭＳ Ｐゴシック" panose="020B0600070205080204" pitchFamily="50" charset="-128"/>
                <a:cs typeface="+mn-cs"/>
              </a:rPr>
              <a:t>5</a:t>
            </a:r>
            <a:r>
              <a:rPr kumimoji="1" lang="ja-JP" altLang="en-US" sz="1200" b="1" i="0" u="none" strike="noStrike" kern="1200" cap="none" spc="0" normalizeH="0" baseline="0" noProof="0" dirty="0">
                <a:ln>
                  <a:noFill/>
                </a:ln>
                <a:solidFill>
                  <a:srgbClr val="595757"/>
                </a:solidFill>
                <a:effectLst/>
                <a:uLnTx/>
                <a:uFillTx/>
                <a:latin typeface="Calibri"/>
                <a:ea typeface="ＭＳ Ｐゴシック" panose="020B0600070205080204" pitchFamily="50" charset="-128"/>
                <a:cs typeface="+mn-cs"/>
              </a:rPr>
              <a:t>分　</a:t>
            </a:r>
          </a:p>
          <a:p>
            <a:pPr marL="171450" marR="0" lvl="0" indent="-171450" algn="l" defTabSz="1019007"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200" b="1" i="0" u="none" strike="noStrike" kern="1200" cap="none" spc="0" normalizeH="0" baseline="0" noProof="0" dirty="0">
                <a:ln>
                  <a:noFill/>
                </a:ln>
                <a:solidFill>
                  <a:srgbClr val="595757"/>
                </a:solidFill>
                <a:effectLst/>
                <a:uLnTx/>
                <a:uFillTx/>
                <a:latin typeface="Calibri"/>
                <a:ea typeface="ＭＳ Ｐゴシック" panose="020B0600070205080204" pitchFamily="50" charset="-128"/>
                <a:cs typeface="+mn-cs"/>
              </a:rPr>
              <a:t>市バス</a:t>
            </a:r>
            <a:r>
              <a:rPr kumimoji="1" lang="en-US" altLang="ja-JP" sz="1200" b="1" i="0" u="none" strike="noStrike" kern="1200" cap="none" spc="0" normalizeH="0" baseline="0" noProof="0" dirty="0">
                <a:ln>
                  <a:noFill/>
                </a:ln>
                <a:solidFill>
                  <a:srgbClr val="595757"/>
                </a:solidFill>
                <a:effectLst/>
                <a:uLnTx/>
                <a:uFillTx/>
                <a:latin typeface="Calibri"/>
                <a:ea typeface="ＭＳ Ｐゴシック" panose="020B0600070205080204" pitchFamily="50" charset="-128"/>
                <a:cs typeface="+mn-cs"/>
              </a:rPr>
              <a:t>10</a:t>
            </a:r>
            <a:r>
              <a:rPr kumimoji="1" lang="ja-JP" altLang="en-US" sz="1200" b="1" i="0" u="none" strike="noStrike" kern="1200" cap="none" spc="0" normalizeH="0" baseline="0" noProof="0" dirty="0">
                <a:ln>
                  <a:noFill/>
                </a:ln>
                <a:solidFill>
                  <a:srgbClr val="595757"/>
                </a:solidFill>
                <a:effectLst/>
                <a:uLnTx/>
                <a:uFillTx/>
                <a:latin typeface="Calibri"/>
                <a:ea typeface="ＭＳ Ｐゴシック" panose="020B0600070205080204" pitchFamily="50" charset="-128"/>
                <a:cs typeface="+mn-cs"/>
              </a:rPr>
              <a:t>、</a:t>
            </a:r>
            <a:r>
              <a:rPr kumimoji="1" lang="en-US" altLang="ja-JP" sz="1200" b="1" i="0" u="none" strike="noStrike" kern="1200" cap="none" spc="0" normalizeH="0" baseline="0" noProof="0" dirty="0">
                <a:ln>
                  <a:noFill/>
                </a:ln>
                <a:solidFill>
                  <a:srgbClr val="595757"/>
                </a:solidFill>
                <a:effectLst/>
                <a:uLnTx/>
                <a:uFillTx/>
                <a:latin typeface="Calibri"/>
                <a:ea typeface="ＭＳ Ｐゴシック" panose="020B0600070205080204" pitchFamily="50" charset="-128"/>
                <a:cs typeface="+mn-cs"/>
              </a:rPr>
              <a:t>75</a:t>
            </a:r>
            <a:r>
              <a:rPr kumimoji="1" lang="ja-JP" altLang="en-US" sz="1200" b="1" i="0" u="none" strike="noStrike" kern="1200" cap="none" spc="0" normalizeH="0" baseline="0" noProof="0" dirty="0">
                <a:ln>
                  <a:noFill/>
                </a:ln>
                <a:solidFill>
                  <a:srgbClr val="595757"/>
                </a:solidFill>
                <a:effectLst/>
                <a:uLnTx/>
                <a:uFillTx/>
                <a:latin typeface="Calibri"/>
                <a:ea typeface="ＭＳ Ｐゴシック" panose="020B0600070205080204" pitchFamily="50" charset="-128"/>
                <a:cs typeface="+mn-cs"/>
              </a:rPr>
              <a:t>系統「須磨区役所前」下車すぐ</a:t>
            </a:r>
          </a:p>
          <a:p>
            <a:pPr marL="171450" marR="0" lvl="0" indent="-171450" algn="l" defTabSz="1019007"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200" b="1" i="0" u="none" strike="noStrike" kern="1200" cap="none" spc="0" normalizeH="0" baseline="0" noProof="0" dirty="0">
                <a:ln>
                  <a:noFill/>
                </a:ln>
                <a:solidFill>
                  <a:srgbClr val="595757"/>
                </a:solidFill>
                <a:effectLst/>
                <a:uLnTx/>
                <a:uFillTx/>
                <a:latin typeface="Calibri"/>
                <a:ea typeface="ＭＳ Ｐゴシック" panose="020B0600070205080204" pitchFamily="50" charset="-128"/>
                <a:cs typeface="+mn-cs"/>
              </a:rPr>
              <a:t>市バス</a:t>
            </a:r>
            <a:r>
              <a:rPr kumimoji="1" lang="en-US" altLang="ja-JP" sz="1200" b="1" i="0" u="none" strike="noStrike" kern="1200" cap="none" spc="0" normalizeH="0" baseline="0" noProof="0" dirty="0">
                <a:ln>
                  <a:noFill/>
                </a:ln>
                <a:solidFill>
                  <a:srgbClr val="595757"/>
                </a:solidFill>
                <a:effectLst/>
                <a:uLnTx/>
                <a:uFillTx/>
                <a:latin typeface="Calibri"/>
                <a:ea typeface="ＭＳ Ｐゴシック" panose="020B0600070205080204" pitchFamily="50" charset="-128"/>
                <a:cs typeface="+mn-cs"/>
              </a:rPr>
              <a:t>5</a:t>
            </a:r>
            <a:r>
              <a:rPr kumimoji="1" lang="ja-JP" altLang="en-US" sz="1200" b="1" i="0" u="none" strike="noStrike" kern="1200" cap="none" spc="0" normalizeH="0" baseline="0" noProof="0" dirty="0" err="1">
                <a:ln>
                  <a:noFill/>
                </a:ln>
                <a:solidFill>
                  <a:srgbClr val="595757"/>
                </a:solidFill>
                <a:effectLst/>
                <a:uLnTx/>
                <a:uFillTx/>
                <a:latin typeface="Calibri"/>
                <a:ea typeface="ＭＳ Ｐゴシック" panose="020B0600070205080204" pitchFamily="50" charset="-128"/>
                <a:cs typeface="+mn-cs"/>
              </a:rPr>
              <a:t>、</a:t>
            </a:r>
            <a:r>
              <a:rPr kumimoji="1" lang="en-US" altLang="ja-JP" sz="1200" b="1" i="0" u="none" strike="noStrike" kern="1200" cap="none" spc="0" normalizeH="0" baseline="0" noProof="0" dirty="0">
                <a:ln>
                  <a:noFill/>
                </a:ln>
                <a:solidFill>
                  <a:srgbClr val="595757"/>
                </a:solidFill>
                <a:effectLst/>
                <a:uLnTx/>
                <a:uFillTx/>
                <a:latin typeface="Calibri"/>
                <a:ea typeface="ＭＳ Ｐゴシック" panose="020B0600070205080204" pitchFamily="50" charset="-128"/>
                <a:cs typeface="+mn-cs"/>
              </a:rPr>
              <a:t>11</a:t>
            </a:r>
            <a:r>
              <a:rPr kumimoji="1" lang="ja-JP" altLang="en-US" sz="1200" b="1" i="0" u="none" strike="noStrike" kern="1200" cap="none" spc="0" normalizeH="0" baseline="0" noProof="0" dirty="0" err="1">
                <a:ln>
                  <a:noFill/>
                </a:ln>
                <a:solidFill>
                  <a:srgbClr val="595757"/>
                </a:solidFill>
                <a:effectLst/>
                <a:uLnTx/>
                <a:uFillTx/>
                <a:latin typeface="Calibri"/>
                <a:ea typeface="ＭＳ Ｐゴシック" panose="020B0600070205080204" pitchFamily="50" charset="-128"/>
                <a:cs typeface="+mn-cs"/>
              </a:rPr>
              <a:t>、</a:t>
            </a:r>
            <a:r>
              <a:rPr kumimoji="1" lang="en-US" altLang="ja-JP" sz="1200" b="1" i="0" u="none" strike="noStrike" kern="1200" cap="none" spc="0" normalizeH="0" baseline="0" noProof="0" dirty="0">
                <a:ln>
                  <a:noFill/>
                </a:ln>
                <a:solidFill>
                  <a:srgbClr val="595757"/>
                </a:solidFill>
                <a:effectLst/>
                <a:uLnTx/>
                <a:uFillTx/>
                <a:latin typeface="Calibri"/>
                <a:ea typeface="ＭＳ Ｐゴシック" panose="020B0600070205080204" pitchFamily="50" charset="-128"/>
                <a:cs typeface="+mn-cs"/>
              </a:rPr>
              <a:t>13</a:t>
            </a:r>
            <a:r>
              <a:rPr kumimoji="1" lang="ja-JP" altLang="en-US" sz="1200" b="1" i="0" u="none" strike="noStrike" kern="1200" cap="none" spc="0" normalizeH="0" baseline="0" noProof="0" dirty="0" err="1">
                <a:ln>
                  <a:noFill/>
                </a:ln>
                <a:solidFill>
                  <a:srgbClr val="595757"/>
                </a:solidFill>
                <a:effectLst/>
                <a:uLnTx/>
                <a:uFillTx/>
                <a:latin typeface="Calibri"/>
                <a:ea typeface="ＭＳ Ｐゴシック" panose="020B0600070205080204" pitchFamily="50" charset="-128"/>
                <a:cs typeface="+mn-cs"/>
              </a:rPr>
              <a:t>、</a:t>
            </a:r>
            <a:r>
              <a:rPr kumimoji="1" lang="en-US" altLang="ja-JP" sz="1200" b="1" i="0" u="none" strike="noStrike" kern="1200" cap="none" spc="0" normalizeH="0" baseline="0" noProof="0" dirty="0">
                <a:ln>
                  <a:noFill/>
                </a:ln>
                <a:solidFill>
                  <a:srgbClr val="595757"/>
                </a:solidFill>
                <a:effectLst/>
                <a:uLnTx/>
                <a:uFillTx/>
                <a:latin typeface="Calibri"/>
                <a:ea typeface="ＭＳ Ｐゴシック" panose="020B0600070205080204" pitchFamily="50" charset="-128"/>
                <a:cs typeface="+mn-cs"/>
              </a:rPr>
              <a:t>110</a:t>
            </a:r>
            <a:r>
              <a:rPr kumimoji="1" lang="ja-JP" altLang="en-US" sz="1200" b="1" i="0" u="none" strike="noStrike" kern="1200" cap="none" spc="0" normalizeH="0" baseline="0" noProof="0" dirty="0">
                <a:ln>
                  <a:noFill/>
                </a:ln>
                <a:solidFill>
                  <a:srgbClr val="595757"/>
                </a:solidFill>
                <a:effectLst/>
                <a:uLnTx/>
                <a:uFillTx/>
                <a:latin typeface="Calibri"/>
                <a:ea typeface="ＭＳ Ｐゴシック" panose="020B0600070205080204" pitchFamily="50" charset="-128"/>
                <a:cs typeface="+mn-cs"/>
              </a:rPr>
              <a:t>系統「板宿」下車すぐ</a:t>
            </a:r>
            <a:endParaRPr kumimoji="1" lang="en-US" altLang="ja-JP" sz="1200" b="1" i="0" u="none" strike="noStrike" kern="1200" cap="none" spc="0" normalizeH="0" baseline="0" noProof="0" dirty="0">
              <a:ln>
                <a:noFill/>
              </a:ln>
              <a:solidFill>
                <a:srgbClr val="595757"/>
              </a:solidFill>
              <a:effectLst/>
              <a:uLnTx/>
              <a:uFillTx/>
              <a:latin typeface="Calibri"/>
              <a:ea typeface="ＭＳ Ｐゴシック" panose="020B0600070205080204" pitchFamily="50" charset="-128"/>
              <a:cs typeface="+mn-cs"/>
            </a:endParaRPr>
          </a:p>
          <a:p>
            <a:pPr marL="0" marR="0" lvl="0" indent="0" algn="l" defTabSz="1019007"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srgbClr val="595757"/>
              </a:solidFill>
              <a:effectLst/>
              <a:uLnTx/>
              <a:uFillTx/>
              <a:latin typeface="Calibri"/>
              <a:ea typeface="ＭＳ Ｐゴシック" panose="020B0600070205080204" pitchFamily="50" charset="-128"/>
              <a:cs typeface="+mn-cs"/>
            </a:endParaRPr>
          </a:p>
          <a:p>
            <a:pPr marL="0" marR="0" lvl="0" indent="0" algn="l" defTabSz="1019007"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rgbClr val="595757"/>
                </a:solidFill>
                <a:effectLst/>
                <a:uLnTx/>
                <a:uFillTx/>
                <a:latin typeface="Calibri"/>
                <a:ea typeface="ＭＳ Ｐゴシック" panose="020B0600070205080204" pitchFamily="50" charset="-128"/>
                <a:cs typeface="+mn-cs"/>
              </a:rPr>
              <a:t>お車でお越しの方</a:t>
            </a:r>
            <a:endParaRPr kumimoji="1" lang="en-US" altLang="ja-JP" sz="1200" b="1" i="0" u="none" strike="noStrike" kern="1200" cap="none" spc="0" normalizeH="0" baseline="0" noProof="0" dirty="0">
              <a:ln>
                <a:noFill/>
              </a:ln>
              <a:solidFill>
                <a:srgbClr val="595757"/>
              </a:solidFill>
              <a:effectLst/>
              <a:uLnTx/>
              <a:uFillTx/>
              <a:latin typeface="Calibri"/>
              <a:ea typeface="ＭＳ Ｐゴシック" panose="020B0600070205080204" pitchFamily="50" charset="-128"/>
              <a:cs typeface="+mn-cs"/>
            </a:endParaRPr>
          </a:p>
          <a:p>
            <a:pPr marL="0" marR="0" lvl="0" indent="0" algn="l" defTabSz="1019007"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rgbClr val="595757"/>
                </a:solidFill>
                <a:effectLst/>
                <a:uLnTx/>
                <a:uFillTx/>
                <a:latin typeface="Calibri"/>
                <a:ea typeface="ＭＳ Ｐゴシック" panose="020B0600070205080204" pitchFamily="50" charset="-128"/>
                <a:cs typeface="+mn-cs"/>
              </a:rPr>
              <a:t>区役所前駐車場　約８０台　（有料）</a:t>
            </a:r>
            <a:endParaRPr kumimoji="1" lang="en-US" altLang="ja-JP" sz="1200" b="1" i="0" u="none" strike="noStrike" kern="1200" cap="none" spc="0" normalizeH="0" baseline="0" noProof="0" dirty="0">
              <a:ln>
                <a:noFill/>
              </a:ln>
              <a:solidFill>
                <a:srgbClr val="595757"/>
              </a:solidFill>
              <a:effectLst/>
              <a:uLnTx/>
              <a:uFillTx/>
              <a:latin typeface="Calibri"/>
              <a:ea typeface="ＭＳ Ｐゴシック" panose="020B0600070205080204" pitchFamily="50" charset="-128"/>
              <a:cs typeface="+mn-cs"/>
            </a:endParaRPr>
          </a:p>
          <a:p>
            <a:pPr marL="0" marR="0" lvl="0" indent="0" algn="l" defTabSz="1019007"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srgbClr val="595757"/>
              </a:solidFill>
              <a:effectLst/>
              <a:uLnTx/>
              <a:uFillTx/>
              <a:latin typeface="Calibri"/>
              <a:ea typeface="ＭＳ Ｐゴシック" panose="020B0600070205080204" pitchFamily="50" charset="-128"/>
              <a:cs typeface="+mn-cs"/>
            </a:endParaRPr>
          </a:p>
        </p:txBody>
      </p:sp>
      <p:sp>
        <p:nvSpPr>
          <p:cNvPr id="10" name="テキスト ボックス 9"/>
          <p:cNvSpPr txBox="1"/>
          <p:nvPr/>
        </p:nvSpPr>
        <p:spPr>
          <a:xfrm>
            <a:off x="799275" y="8038030"/>
            <a:ext cx="3104021" cy="646331"/>
          </a:xfrm>
          <a:prstGeom prst="rect">
            <a:avLst/>
          </a:prstGeom>
          <a:noFill/>
        </p:spPr>
        <p:txBody>
          <a:bodyPr wrap="square" rtlCol="0">
            <a:spAutoFit/>
          </a:bodyPr>
          <a:lstStyle/>
          <a:p>
            <a:pPr marL="0" marR="0" lvl="0" indent="0" algn="dist" defTabSz="1019007"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rgbClr val="595757"/>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＜会場アクセス＞</a:t>
            </a:r>
            <a:endParaRPr kumimoji="1" lang="en-US" altLang="ja-JP" sz="1800" b="0" i="0" u="none" strike="noStrike" kern="1200" cap="none" spc="0" normalizeH="0" baseline="0" noProof="0" dirty="0">
              <a:ln>
                <a:noFill/>
              </a:ln>
              <a:solidFill>
                <a:srgbClr val="595757"/>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endParaRPr>
          </a:p>
          <a:p>
            <a:pPr marL="0" marR="0" lvl="0" indent="0" algn="dist" defTabSz="1019007"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rgbClr val="595757"/>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須磨区役所</a:t>
            </a:r>
            <a:r>
              <a:rPr kumimoji="1" lang="en-US" altLang="ja-JP" sz="1800" b="0" i="0" u="none" strike="noStrike" kern="1200" cap="none" spc="0" normalizeH="0" baseline="0" noProof="0" dirty="0">
                <a:ln>
                  <a:noFill/>
                </a:ln>
                <a:solidFill>
                  <a:srgbClr val="595757"/>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2</a:t>
            </a:r>
            <a:r>
              <a:rPr kumimoji="1" lang="ja-JP" altLang="en-US" sz="1800" b="0" i="0" u="none" strike="noStrike" kern="1200" cap="none" spc="0" normalizeH="0" baseline="0" noProof="0" dirty="0">
                <a:ln>
                  <a:noFill/>
                </a:ln>
                <a:solidFill>
                  <a:srgbClr val="595757"/>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階　</a:t>
            </a:r>
            <a:r>
              <a:rPr kumimoji="1" lang="en-US" altLang="ja-JP" sz="1800" b="0" i="0" u="none" strike="noStrike" kern="1200" cap="none" spc="0" normalizeH="0" baseline="0" noProof="0" dirty="0">
                <a:ln>
                  <a:noFill/>
                </a:ln>
                <a:solidFill>
                  <a:srgbClr val="595757"/>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201</a:t>
            </a:r>
            <a:r>
              <a:rPr kumimoji="1" lang="ja-JP" altLang="en-US" sz="1800" b="0" i="0" u="none" strike="noStrike" kern="1200" cap="none" spc="0" normalizeH="0" baseline="0" noProof="0" dirty="0">
                <a:ln>
                  <a:noFill/>
                </a:ln>
                <a:solidFill>
                  <a:srgbClr val="595757"/>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会議室</a:t>
            </a:r>
          </a:p>
        </p:txBody>
      </p:sp>
      <p:pic>
        <p:nvPicPr>
          <p:cNvPr id="11" name="図 10"/>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rcRect l="1288" t="3033" r="2519" b="2920"/>
          <a:stretch/>
        </p:blipFill>
        <p:spPr>
          <a:xfrm>
            <a:off x="4175687" y="8080752"/>
            <a:ext cx="2872486" cy="2149098"/>
          </a:xfrm>
          <a:prstGeom prst="rect">
            <a:avLst/>
          </a:prstGeom>
          <a:ln w="6350">
            <a:solidFill>
              <a:srgbClr val="595757"/>
            </a:solidFill>
          </a:ln>
        </p:spPr>
      </p:pic>
      <p:sp>
        <p:nvSpPr>
          <p:cNvPr id="12" name="正方形/長方形 11"/>
          <p:cNvSpPr/>
          <p:nvPr/>
        </p:nvSpPr>
        <p:spPr>
          <a:xfrm>
            <a:off x="4699000" y="9179266"/>
            <a:ext cx="736600" cy="228620"/>
          </a:xfrm>
          <a:prstGeom prst="rect">
            <a:avLst/>
          </a:prstGeom>
          <a:solidFill>
            <a:srgbClr val="E9E5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19007" rtl="0" eaLnBrk="1" fontAlgn="auto" latinLnBrk="0" hangingPunct="1">
              <a:lnSpc>
                <a:spcPct val="100000"/>
              </a:lnSpc>
              <a:spcBef>
                <a:spcPts val="0"/>
              </a:spcBef>
              <a:spcAft>
                <a:spcPts val="0"/>
              </a:spcAft>
              <a:buClrTx/>
              <a:buSzTx/>
              <a:buFontTx/>
              <a:buNone/>
              <a:tabLst/>
              <a:defRPr/>
            </a:pPr>
            <a:r>
              <a:rPr kumimoji="1" lang="ja-JP" altLang="en-US" sz="5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rPr>
              <a:t>駐車場（有料）</a:t>
            </a:r>
          </a:p>
          <a:p>
            <a:pPr marL="0" marR="0" lvl="0" indent="0" algn="ctr" defTabSz="1019007" rtl="0" eaLnBrk="1" fontAlgn="auto" latinLnBrk="0" hangingPunct="1">
              <a:lnSpc>
                <a:spcPct val="100000"/>
              </a:lnSpc>
              <a:spcBef>
                <a:spcPts val="0"/>
              </a:spcBef>
              <a:spcAft>
                <a:spcPts val="0"/>
              </a:spcAft>
              <a:buClrTx/>
              <a:buSzTx/>
              <a:buFontTx/>
              <a:buNone/>
              <a:tabLst/>
              <a:defRPr/>
            </a:pPr>
            <a:r>
              <a:rPr kumimoji="1" lang="ja-JP" altLang="en-US" sz="5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rPr>
              <a:t>約８０台</a:t>
            </a:r>
            <a:endParaRPr kumimoji="1" lang="ja-JP" altLang="en-US" sz="1000" b="0" i="0" u="none" strike="noStrike" kern="1200" cap="none" spc="0" normalizeH="0" baseline="0" noProof="0" dirty="0">
              <a:ln>
                <a:noFill/>
              </a:ln>
              <a:solidFill>
                <a:prstClr val="white"/>
              </a:solidFill>
              <a:effectLst/>
              <a:uLnTx/>
              <a:uFillTx/>
              <a:latin typeface="HGｺﾞｼｯｸM" panose="020B0609000000000000" pitchFamily="49" charset="-128"/>
              <a:ea typeface="HGｺﾞｼｯｸM" panose="020B0609000000000000" pitchFamily="49" charset="-128"/>
              <a:cs typeface="+mn-cs"/>
            </a:endParaRPr>
          </a:p>
        </p:txBody>
      </p:sp>
      <p:sp>
        <p:nvSpPr>
          <p:cNvPr id="4" name="テキスト ボックス 3"/>
          <p:cNvSpPr txBox="1"/>
          <p:nvPr/>
        </p:nvSpPr>
        <p:spPr>
          <a:xfrm>
            <a:off x="459212" y="1014529"/>
            <a:ext cx="6979483" cy="492443"/>
          </a:xfrm>
          <a:prstGeom prst="rect">
            <a:avLst/>
          </a:prstGeom>
          <a:noFill/>
          <a:ln>
            <a:noFill/>
          </a:ln>
        </p:spPr>
        <p:style>
          <a:lnRef idx="0">
            <a:scrgbClr r="0" g="0" b="0"/>
          </a:lnRef>
          <a:fillRef idx="0">
            <a:scrgbClr r="0" g="0" b="0"/>
          </a:fillRef>
          <a:effectRef idx="0">
            <a:scrgbClr r="0" g="0" b="0"/>
          </a:effectRef>
          <a:fontRef idx="minor">
            <a:schemeClr val="dk1"/>
          </a:fontRef>
        </p:style>
        <p:txBody>
          <a:bodyPr wrap="square" rtlCol="0" anchor="ctr">
            <a:spAutoFit/>
          </a:bodyPr>
          <a:lstStyle/>
          <a:p>
            <a:pPr marL="0" marR="0" lvl="0" indent="0" algn="ctr" defTabSz="1019007"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lumMod val="85000"/>
                    <a:lumOff val="15000"/>
                  </a:prstClr>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申込期間：</a:t>
            </a:r>
            <a:r>
              <a:rPr kumimoji="1" lang="en-US" altLang="ja-JP" sz="1400" b="0" i="0" u="none" strike="noStrike" kern="1200" cap="none" spc="0" normalizeH="0" baseline="0" noProof="0" dirty="0">
                <a:ln>
                  <a:noFill/>
                </a:ln>
                <a:solidFill>
                  <a:prstClr val="black">
                    <a:lumMod val="85000"/>
                    <a:lumOff val="15000"/>
                  </a:prstClr>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10</a:t>
            </a:r>
            <a:r>
              <a:rPr kumimoji="1" lang="ja-JP" altLang="en-US" sz="1400" b="0" i="0" u="none" strike="noStrike" kern="1200" cap="none" spc="0" normalizeH="0" baseline="0" noProof="0" dirty="0">
                <a:ln>
                  <a:noFill/>
                </a:ln>
                <a:solidFill>
                  <a:prstClr val="black">
                    <a:lumMod val="85000"/>
                    <a:lumOff val="15000"/>
                  </a:prstClr>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sz="1400" b="0" i="0" u="none" strike="noStrike" kern="1200" cap="none" spc="0" normalizeH="0" baseline="0" noProof="0" dirty="0">
                <a:ln>
                  <a:noFill/>
                </a:ln>
                <a:solidFill>
                  <a:prstClr val="black">
                    <a:lumMod val="85000"/>
                    <a:lumOff val="15000"/>
                  </a:prstClr>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sz="1400" b="0" i="0" u="none" strike="noStrike" kern="1200" cap="none" spc="0" normalizeH="0" baseline="0" noProof="0" dirty="0">
                <a:ln>
                  <a:noFill/>
                </a:ln>
                <a:solidFill>
                  <a:prstClr val="black">
                    <a:lumMod val="85000"/>
                    <a:lumOff val="15000"/>
                  </a:prstClr>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日（金）～</a:t>
            </a:r>
            <a:r>
              <a:rPr kumimoji="1" lang="en-US" altLang="ja-JP" sz="1400" b="0" i="0" u="none" strike="noStrike" kern="1200" cap="none" spc="0" normalizeH="0" baseline="0" noProof="0" dirty="0">
                <a:ln>
                  <a:noFill/>
                </a:ln>
                <a:solidFill>
                  <a:prstClr val="black">
                    <a:lumMod val="85000"/>
                    <a:lumOff val="15000"/>
                  </a:prstClr>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11</a:t>
            </a:r>
            <a:r>
              <a:rPr kumimoji="1" lang="ja-JP" altLang="en-US" sz="1400" b="0" i="0" u="none" strike="noStrike" kern="1200" cap="none" spc="0" normalizeH="0" baseline="0" noProof="0" dirty="0">
                <a:ln>
                  <a:noFill/>
                </a:ln>
                <a:solidFill>
                  <a:prstClr val="black">
                    <a:lumMod val="85000"/>
                    <a:lumOff val="15000"/>
                  </a:prstClr>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sz="1400" b="0" i="0" u="none" strike="noStrike" kern="1200" cap="none" spc="0" normalizeH="0" baseline="0" noProof="0" dirty="0">
                <a:ln>
                  <a:noFill/>
                </a:ln>
                <a:solidFill>
                  <a:prstClr val="black">
                    <a:lumMod val="85000"/>
                    <a:lumOff val="15000"/>
                  </a:prstClr>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sz="1400" b="0" i="0" u="none" strike="noStrike" kern="1200" cap="none" spc="0" normalizeH="0" baseline="0" noProof="0" dirty="0">
                <a:ln>
                  <a:noFill/>
                </a:ln>
                <a:solidFill>
                  <a:prstClr val="black">
                    <a:lumMod val="85000"/>
                    <a:lumOff val="15000"/>
                  </a:prstClr>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日（月）</a:t>
            </a:r>
            <a:endParaRPr kumimoji="1" lang="en-US" altLang="ja-JP" sz="1400" b="0" i="0" u="none" strike="noStrike" kern="1200" cap="none" spc="0" normalizeH="0" baseline="0" noProof="0" dirty="0">
              <a:ln>
                <a:noFill/>
              </a:ln>
              <a:solidFill>
                <a:prstClr val="black">
                  <a:lumMod val="85000"/>
                  <a:lumOff val="15000"/>
                </a:prstClr>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ctr" defTabSz="1019007"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prstClr val="black">
                    <a:lumMod val="85000"/>
                    <a:lumOff val="15000"/>
                  </a:prstClr>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100" b="0" i="0" u="none" strike="noStrike" kern="1200" cap="none" spc="0" normalizeH="0" baseline="0" noProof="0" dirty="0">
                <a:ln>
                  <a:noFill/>
                </a:ln>
                <a:solidFill>
                  <a:prstClr val="black">
                    <a:lumMod val="85000"/>
                    <a:lumOff val="15000"/>
                  </a:prstClr>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定員になり次第締切らせていただきます</a:t>
            </a:r>
            <a:endParaRPr kumimoji="1" lang="en-US" altLang="ja-JP" sz="1100" b="0" i="0" u="none" strike="noStrike" kern="1200" cap="none" spc="0" normalizeH="0" baseline="0" noProof="0" dirty="0">
              <a:ln>
                <a:noFill/>
              </a:ln>
              <a:solidFill>
                <a:prstClr val="black">
                  <a:lumMod val="85000"/>
                  <a:lumOff val="15000"/>
                </a:prstClr>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テキスト ボックス 12">
            <a:extLst>
              <a:ext uri="{FF2B5EF4-FFF2-40B4-BE49-F238E27FC236}">
                <a16:creationId xmlns:a16="http://schemas.microsoft.com/office/drawing/2014/main" id="{70AE9370-7652-4B85-90A2-9585DC52B430}"/>
              </a:ext>
            </a:extLst>
          </p:cNvPr>
          <p:cNvSpPr txBox="1"/>
          <p:nvPr/>
        </p:nvSpPr>
        <p:spPr>
          <a:xfrm>
            <a:off x="1377618" y="7692584"/>
            <a:ext cx="5598681"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1019007"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＊＊＊＊＊＊受講が決定した方には後日参加券を送付いたします。＊＊＊＊＊＊　</a:t>
            </a:r>
          </a:p>
        </p:txBody>
      </p:sp>
      <p:sp>
        <p:nvSpPr>
          <p:cNvPr id="2" name="Rectangle 2">
            <a:extLst>
              <a:ext uri="{FF2B5EF4-FFF2-40B4-BE49-F238E27FC236}">
                <a16:creationId xmlns:a16="http://schemas.microsoft.com/office/drawing/2014/main" id="{B4F99A74-DB32-46A3-BA32-52FC8193E451}"/>
              </a:ext>
            </a:extLst>
          </p:cNvPr>
          <p:cNvSpPr>
            <a:spLocks noChangeArrowheads="1"/>
          </p:cNvSpPr>
          <p:nvPr/>
        </p:nvSpPr>
        <p:spPr bwMode="auto">
          <a:xfrm>
            <a:off x="35687" y="9834343"/>
            <a:ext cx="77755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pic>
        <p:nvPicPr>
          <p:cNvPr id="2049" name="図 6">
            <a:extLst>
              <a:ext uri="{FF2B5EF4-FFF2-40B4-BE49-F238E27FC236}">
                <a16:creationId xmlns:a16="http://schemas.microsoft.com/office/drawing/2014/main" id="{05CB5B5B-3691-4636-BD06-91C5D6503EE8}"/>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53253" y="10287361"/>
            <a:ext cx="513384" cy="361913"/>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a:extLst>
              <a:ext uri="{FF2B5EF4-FFF2-40B4-BE49-F238E27FC236}">
                <a16:creationId xmlns:a16="http://schemas.microsoft.com/office/drawing/2014/main" id="{B07CE9AC-D9AB-47DF-A784-9157FB17D6D8}"/>
              </a:ext>
            </a:extLst>
          </p:cNvPr>
          <p:cNvSpPr>
            <a:spLocks noChangeArrowheads="1"/>
          </p:cNvSpPr>
          <p:nvPr/>
        </p:nvSpPr>
        <p:spPr bwMode="auto">
          <a:xfrm>
            <a:off x="1486057" y="10378296"/>
            <a:ext cx="480346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愛の輪「心かよわす市民運動」事業・</a:t>
            </a:r>
            <a:r>
              <a:rPr kumimoji="0" lang="ja-JP" altLang="en-US" sz="800" dirty="0">
                <a:latin typeface="メイリオ" panose="020B0604030504040204" pitchFamily="50" charset="-128"/>
                <a:ea typeface="メイリオ" panose="020B0604030504040204" pitchFamily="50" charset="-128"/>
                <a:cs typeface="Times New Roman" panose="02020603050405020304" pitchFamily="18" charset="0"/>
              </a:rPr>
              <a:t>須磨区社会福祉協議会 善意銀行</a:t>
            </a:r>
            <a:endParaRPr kumimoji="0" lang="en-US" altLang="ja-JP" sz="1050" b="0" i="0" u="none" strike="noStrike" cap="none" normalizeH="0" baseline="0" dirty="0">
              <a:ln>
                <a:noFill/>
              </a:ln>
              <a:solidFill>
                <a:schemeClr val="tx1"/>
              </a:solidFill>
              <a:effectLst/>
              <a:latin typeface="Arial" panose="020B0604020202020204" pitchFamily="34" charset="0"/>
            </a:endParaRPr>
          </a:p>
        </p:txBody>
      </p:sp>
      <p:sp>
        <p:nvSpPr>
          <p:cNvPr id="14" name="Rectangle 5">
            <a:extLst>
              <a:ext uri="{FF2B5EF4-FFF2-40B4-BE49-F238E27FC236}">
                <a16:creationId xmlns:a16="http://schemas.microsoft.com/office/drawing/2014/main" id="{E738B9E4-F4C9-4F77-8E7F-20D8D95B2903}"/>
              </a:ext>
            </a:extLst>
          </p:cNvPr>
          <p:cNvSpPr>
            <a:spLocks noChangeArrowheads="1"/>
          </p:cNvSpPr>
          <p:nvPr/>
        </p:nvSpPr>
        <p:spPr bwMode="auto">
          <a:xfrm>
            <a:off x="0" y="0"/>
            <a:ext cx="77755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16" name="Rectangle 8">
            <a:extLst>
              <a:ext uri="{FF2B5EF4-FFF2-40B4-BE49-F238E27FC236}">
                <a16:creationId xmlns:a16="http://schemas.microsoft.com/office/drawing/2014/main" id="{87E579BF-87FD-47A0-9EFB-7153CC7251B6}"/>
              </a:ext>
            </a:extLst>
          </p:cNvPr>
          <p:cNvSpPr>
            <a:spLocks noChangeArrowheads="1"/>
          </p:cNvSpPr>
          <p:nvPr/>
        </p:nvSpPr>
        <p:spPr bwMode="auto">
          <a:xfrm>
            <a:off x="152400" y="152400"/>
            <a:ext cx="77755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pic>
        <p:nvPicPr>
          <p:cNvPr id="21" name="図 20">
            <a:extLst>
              <a:ext uri="{FF2B5EF4-FFF2-40B4-BE49-F238E27FC236}">
                <a16:creationId xmlns:a16="http://schemas.microsoft.com/office/drawing/2014/main" id="{AE3D20E4-9EFE-4DC9-899F-8B1456D9635F}"/>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699648" y="10354085"/>
            <a:ext cx="217071" cy="239655"/>
          </a:xfrm>
          <a:prstGeom prst="rect">
            <a:avLst/>
          </a:prstGeom>
          <a:noFill/>
          <a:ln>
            <a:noFill/>
          </a:ln>
        </p:spPr>
      </p:pic>
    </p:spTree>
    <p:extLst>
      <p:ext uri="{BB962C8B-B14F-4D97-AF65-F5344CB8AC3E}">
        <p14:creationId xmlns:p14="http://schemas.microsoft.com/office/powerpoint/2010/main" val="500766408"/>
      </p:ext>
    </p:extLst>
  </p:cSld>
  <p:clrMapOvr>
    <a:masterClrMapping/>
  </p:clrMapOvr>
</p:sld>
</file>

<file path=ppt/theme/theme1.xml><?xml version="1.0" encoding="utf-8"?>
<a:theme xmlns:a="http://schemas.openxmlformats.org/drawingml/2006/main" name="1_ガイド入りテンプレートサンプル20130531三木さん">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5.potx" id="{3F8E5C06-014F-4A13-A3C7-E133BECAFD1E}" vid="{BD152B00-4CFD-4022-8208-530F7579D79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51</Template>
  <TotalTime>0</TotalTime>
  <Words>333</Words>
  <Application>Microsoft Office PowerPoint</Application>
  <PresentationFormat>ユーザー設定</PresentationFormat>
  <Paragraphs>39</Paragraphs>
  <Slides>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HGｺﾞｼｯｸM</vt:lpstr>
      <vt:lpstr>ＭＳ Ｐゴシック</vt:lpstr>
      <vt:lpstr>ＭＳ Ｐゴシック 本文</vt:lpstr>
      <vt:lpstr>メイリオ</vt:lpstr>
      <vt:lpstr>Arial</vt:lpstr>
      <vt:lpstr>Calibri</vt:lpstr>
      <vt:lpstr>Calibri Light</vt:lpstr>
      <vt:lpstr>Wingdings</vt:lpstr>
      <vt:lpstr>1_ガイド入りテンプレートサンプル20130531三木さん</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2016-07-29T00:15:27Z</dcterms:created>
  <dcterms:modified xsi:type="dcterms:W3CDTF">2021-09-10T07:32:36Z</dcterms:modified>
</cp:coreProperties>
</file>